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6"/>
  </p:notesMasterIdLst>
  <p:sldIdLst>
    <p:sldId id="364" r:id="rId2"/>
    <p:sldId id="409" r:id="rId3"/>
    <p:sldId id="256" r:id="rId4"/>
    <p:sldId id="345" r:id="rId5"/>
    <p:sldId id="405" r:id="rId6"/>
    <p:sldId id="347" r:id="rId7"/>
    <p:sldId id="276" r:id="rId8"/>
    <p:sldId id="406" r:id="rId9"/>
    <p:sldId id="400" r:id="rId10"/>
    <p:sldId id="401" r:id="rId11"/>
    <p:sldId id="331" r:id="rId12"/>
    <p:sldId id="294" r:id="rId13"/>
    <p:sldId id="295" r:id="rId14"/>
    <p:sldId id="296" r:id="rId15"/>
    <p:sldId id="297" r:id="rId16"/>
    <p:sldId id="298" r:id="rId17"/>
    <p:sldId id="299" r:id="rId18"/>
    <p:sldId id="365" r:id="rId19"/>
    <p:sldId id="301" r:id="rId20"/>
    <p:sldId id="380" r:id="rId21"/>
    <p:sldId id="303" r:id="rId22"/>
    <p:sldId id="304" r:id="rId23"/>
    <p:sldId id="305" r:id="rId24"/>
    <p:sldId id="366" r:id="rId25"/>
    <p:sldId id="368" r:id="rId26"/>
    <p:sldId id="369" r:id="rId27"/>
    <p:sldId id="370" r:id="rId28"/>
    <p:sldId id="374" r:id="rId29"/>
    <p:sldId id="367" r:id="rId30"/>
    <p:sldId id="375" r:id="rId31"/>
    <p:sldId id="376" r:id="rId32"/>
    <p:sldId id="377" r:id="rId33"/>
    <p:sldId id="378" r:id="rId34"/>
    <p:sldId id="379" r:id="rId35"/>
    <p:sldId id="402" r:id="rId36"/>
    <p:sldId id="371" r:id="rId37"/>
    <p:sldId id="403" r:id="rId38"/>
    <p:sldId id="373" r:id="rId39"/>
    <p:sldId id="281" r:id="rId40"/>
    <p:sldId id="283" r:id="rId41"/>
    <p:sldId id="284" r:id="rId42"/>
    <p:sldId id="408" r:id="rId43"/>
    <p:sldId id="382" r:id="rId44"/>
    <p:sldId id="388" r:id="rId45"/>
    <p:sldId id="289" r:id="rId46"/>
    <p:sldId id="383" r:id="rId47"/>
    <p:sldId id="384" r:id="rId48"/>
    <p:sldId id="385" r:id="rId49"/>
    <p:sldId id="386" r:id="rId50"/>
    <p:sldId id="387" r:id="rId51"/>
    <p:sldId id="391" r:id="rId52"/>
    <p:sldId id="389" r:id="rId53"/>
    <p:sldId id="390" r:id="rId54"/>
    <p:sldId id="407" r:id="rId5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7175"/>
    <a:srgbClr val="009900"/>
    <a:srgbClr val="800080"/>
    <a:srgbClr val="EB1C00"/>
    <a:srgbClr val="0065B0"/>
    <a:srgbClr val="0070C0"/>
    <a:srgbClr val="FF6600"/>
    <a:srgbClr val="FF662E"/>
    <a:srgbClr val="9900CC"/>
    <a:srgbClr val="B21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9" d="100"/>
          <a:sy n="79" d="100"/>
        </p:scale>
        <p:origin x="108" y="8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701E99-D975-4203-9393-4373600DC224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13863E-4A63-41E5-8D41-04EAA684142D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00108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EABEAA-B9B4-401E-9A2F-9A304A4B4C4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226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848B6-BFFD-4C42-BBAC-35A6BD07A6A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133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90545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76761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78123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39599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45566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44349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40040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3143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64772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92887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7816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74848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18" Type="http://schemas.openxmlformats.org/officeDocument/2006/relationships/image" Target="../media/image86.jpeg"/><Relationship Id="rId3" Type="http://schemas.openxmlformats.org/officeDocument/2006/relationships/image" Target="../media/image72.jpg"/><Relationship Id="rId21" Type="http://schemas.openxmlformats.org/officeDocument/2006/relationships/image" Target="../media/image89.png"/><Relationship Id="rId7" Type="http://schemas.openxmlformats.org/officeDocument/2006/relationships/image" Target="../media/image75.jpg"/><Relationship Id="rId12" Type="http://schemas.openxmlformats.org/officeDocument/2006/relationships/image" Target="../media/image80.jpg"/><Relationship Id="rId17" Type="http://schemas.openxmlformats.org/officeDocument/2006/relationships/image" Target="../media/image85.png"/><Relationship Id="rId2" Type="http://schemas.openxmlformats.org/officeDocument/2006/relationships/image" Target="../media/image71.jpg"/><Relationship Id="rId16" Type="http://schemas.openxmlformats.org/officeDocument/2006/relationships/image" Target="../media/image84.png"/><Relationship Id="rId20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79.jpeg"/><Relationship Id="rId5" Type="http://schemas.openxmlformats.org/officeDocument/2006/relationships/image" Target="../media/image74.png"/><Relationship Id="rId15" Type="http://schemas.openxmlformats.org/officeDocument/2006/relationships/image" Target="../media/image83.png"/><Relationship Id="rId10" Type="http://schemas.openxmlformats.org/officeDocument/2006/relationships/image" Target="../media/image78.png"/><Relationship Id="rId19" Type="http://schemas.openxmlformats.org/officeDocument/2006/relationships/image" Target="../media/image87.jpg"/><Relationship Id="rId4" Type="http://schemas.openxmlformats.org/officeDocument/2006/relationships/image" Target="../media/image73.jpg"/><Relationship Id="rId9" Type="http://schemas.openxmlformats.org/officeDocument/2006/relationships/image" Target="../media/image77.png"/><Relationship Id="rId14" Type="http://schemas.openxmlformats.org/officeDocument/2006/relationships/image" Target="../media/image82.jpg"/><Relationship Id="rId22" Type="http://schemas.openxmlformats.org/officeDocument/2006/relationships/image" Target="../media/image9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microsoft.com/office/2007/relationships/hdphoto" Target="../media/hdphoto8.wdp"/><Relationship Id="rId18" Type="http://schemas.openxmlformats.org/officeDocument/2006/relationships/image" Target="../media/image99.png"/><Relationship Id="rId26" Type="http://schemas.openxmlformats.org/officeDocument/2006/relationships/image" Target="../media/image103.png"/><Relationship Id="rId3" Type="http://schemas.openxmlformats.org/officeDocument/2006/relationships/image" Target="../media/image91.tiff"/><Relationship Id="rId21" Type="http://schemas.microsoft.com/office/2007/relationships/hdphoto" Target="../media/hdphoto12.wdp"/><Relationship Id="rId7" Type="http://schemas.microsoft.com/office/2007/relationships/hdphoto" Target="../media/hdphoto5.wdp"/><Relationship Id="rId12" Type="http://schemas.openxmlformats.org/officeDocument/2006/relationships/image" Target="../media/image96.png"/><Relationship Id="rId17" Type="http://schemas.microsoft.com/office/2007/relationships/hdphoto" Target="../media/hdphoto10.wdp"/><Relationship Id="rId25" Type="http://schemas.microsoft.com/office/2007/relationships/hdphoto" Target="../media/hdphoto14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98.png"/><Relationship Id="rId20" Type="http://schemas.openxmlformats.org/officeDocument/2006/relationships/image" Target="../media/image100.png"/><Relationship Id="rId29" Type="http://schemas.microsoft.com/office/2007/relationships/hdphoto" Target="../media/hdphoto16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png"/><Relationship Id="rId11" Type="http://schemas.microsoft.com/office/2007/relationships/hdphoto" Target="../media/hdphoto7.wdp"/><Relationship Id="rId24" Type="http://schemas.openxmlformats.org/officeDocument/2006/relationships/image" Target="../media/image102.png"/><Relationship Id="rId5" Type="http://schemas.microsoft.com/office/2007/relationships/hdphoto" Target="../media/hdphoto4.wdp"/><Relationship Id="rId15" Type="http://schemas.microsoft.com/office/2007/relationships/hdphoto" Target="../media/hdphoto9.wdp"/><Relationship Id="rId23" Type="http://schemas.microsoft.com/office/2007/relationships/hdphoto" Target="../media/hdphoto13.wdp"/><Relationship Id="rId28" Type="http://schemas.openxmlformats.org/officeDocument/2006/relationships/image" Target="../media/image104.png"/><Relationship Id="rId10" Type="http://schemas.openxmlformats.org/officeDocument/2006/relationships/image" Target="../media/image95.png"/><Relationship Id="rId19" Type="http://schemas.microsoft.com/office/2007/relationships/hdphoto" Target="../media/hdphoto11.wdp"/><Relationship Id="rId4" Type="http://schemas.openxmlformats.org/officeDocument/2006/relationships/image" Target="../media/image92.png"/><Relationship Id="rId9" Type="http://schemas.microsoft.com/office/2007/relationships/hdphoto" Target="../media/hdphoto6.wdp"/><Relationship Id="rId14" Type="http://schemas.openxmlformats.org/officeDocument/2006/relationships/image" Target="../media/image97.png"/><Relationship Id="rId22" Type="http://schemas.openxmlformats.org/officeDocument/2006/relationships/image" Target="../media/image101.png"/><Relationship Id="rId27" Type="http://schemas.microsoft.com/office/2007/relationships/hdphoto" Target="../media/hdphoto15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15.png"/><Relationship Id="rId18" Type="http://schemas.openxmlformats.org/officeDocument/2006/relationships/image" Target="../media/image119.png"/><Relationship Id="rId3" Type="http://schemas.openxmlformats.org/officeDocument/2006/relationships/image" Target="../media/image105.png"/><Relationship Id="rId7" Type="http://schemas.openxmlformats.org/officeDocument/2006/relationships/image" Target="../media/image109.jpeg"/><Relationship Id="rId12" Type="http://schemas.openxmlformats.org/officeDocument/2006/relationships/image" Target="../media/image114.jpeg"/><Relationship Id="rId17" Type="http://schemas.openxmlformats.org/officeDocument/2006/relationships/image" Target="../media/image118.jpeg"/><Relationship Id="rId2" Type="http://schemas.openxmlformats.org/officeDocument/2006/relationships/image" Target="../media/image7.jpg"/><Relationship Id="rId16" Type="http://schemas.openxmlformats.org/officeDocument/2006/relationships/image" Target="../media/image117.jpeg"/><Relationship Id="rId20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11" Type="http://schemas.openxmlformats.org/officeDocument/2006/relationships/image" Target="../media/image113.png"/><Relationship Id="rId5" Type="http://schemas.openxmlformats.org/officeDocument/2006/relationships/image" Target="../media/image107.jpeg"/><Relationship Id="rId15" Type="http://schemas.microsoft.com/office/2007/relationships/hdphoto" Target="../media/hdphoto17.wdp"/><Relationship Id="rId10" Type="http://schemas.openxmlformats.org/officeDocument/2006/relationships/image" Target="../media/image112.jpg"/><Relationship Id="rId19" Type="http://schemas.microsoft.com/office/2007/relationships/hdphoto" Target="../media/hdphoto18.wdp"/><Relationship Id="rId4" Type="http://schemas.openxmlformats.org/officeDocument/2006/relationships/image" Target="../media/image106.jpeg"/><Relationship Id="rId9" Type="http://schemas.openxmlformats.org/officeDocument/2006/relationships/image" Target="../media/image111.png"/><Relationship Id="rId14" Type="http://schemas.openxmlformats.org/officeDocument/2006/relationships/image" Target="../media/image11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poster, clipart, Graphics&#10;&#10;Automatisch gegenereerde beschrijving">
            <a:extLst>
              <a:ext uri="{FF2B5EF4-FFF2-40B4-BE49-F238E27FC236}">
                <a16:creationId xmlns:a16="http://schemas.microsoft.com/office/drawing/2014/main" id="{8E734F2A-498E-F991-CBA7-9534053030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774" y="338710"/>
            <a:ext cx="2774452" cy="317005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7EFD082-E04F-F84B-6204-1469A74B2BE7}"/>
              </a:ext>
            </a:extLst>
          </p:cNvPr>
          <p:cNvSpPr txBox="1"/>
          <p:nvPr/>
        </p:nvSpPr>
        <p:spPr>
          <a:xfrm>
            <a:off x="0" y="4320000"/>
            <a:ext cx="914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Tweede Kamer</a:t>
            </a:r>
            <a:endParaRPr lang="nl-NL" sz="4800" b="1" dirty="0"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nl-NL" sz="2800" b="1" dirty="0">
                <a:latin typeface="Verdana" panose="020B0604030504040204" pitchFamily="34" charset="0"/>
                <a:ea typeface="Verdana" panose="020B0604030504040204" pitchFamily="34" charset="0"/>
              </a:rPr>
              <a:t>Les 3</a:t>
            </a:r>
          </a:p>
        </p:txBody>
      </p:sp>
    </p:spTree>
    <p:extLst>
      <p:ext uri="{BB962C8B-B14F-4D97-AF65-F5344CB8AC3E}">
        <p14:creationId xmlns:p14="http://schemas.microsoft.com/office/powerpoint/2010/main" val="31716093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8D152596-DACA-8F46-E743-8AF80F8F0C0D}"/>
              </a:ext>
            </a:extLst>
          </p:cNvPr>
          <p:cNvSpPr txBox="1"/>
          <p:nvPr/>
        </p:nvSpPr>
        <p:spPr>
          <a:xfrm>
            <a:off x="216000" y="216000"/>
            <a:ext cx="3976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3.2 Privé en politiek</a:t>
            </a:r>
          </a:p>
        </p:txBody>
      </p:sp>
    </p:spTree>
    <p:extLst>
      <p:ext uri="{BB962C8B-B14F-4D97-AF65-F5344CB8AC3E}">
        <p14:creationId xmlns:p14="http://schemas.microsoft.com/office/powerpoint/2010/main" val="36393344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826F8277-6239-F1D6-D173-A00CB59D7628}"/>
              </a:ext>
            </a:extLst>
          </p:cNvPr>
          <p:cNvSpPr txBox="1"/>
          <p:nvPr/>
        </p:nvSpPr>
        <p:spPr>
          <a:xfrm>
            <a:off x="0" y="2160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Privé en politiek</a:t>
            </a:r>
            <a:endParaRPr lang="nl-NL" sz="2000" b="1" dirty="0"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2F2C1E0-37C6-E47E-A319-C2B53C9EC3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5" r="22750"/>
          <a:stretch/>
        </p:blipFill>
        <p:spPr>
          <a:xfrm>
            <a:off x="228600" y="1094014"/>
            <a:ext cx="8686800" cy="539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7404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ep 9">
            <a:extLst>
              <a:ext uri="{FF2B5EF4-FFF2-40B4-BE49-F238E27FC236}">
                <a16:creationId xmlns:a16="http://schemas.microsoft.com/office/drawing/2014/main" id="{0E05FB5B-E9A9-5F9B-E562-7B554072978E}"/>
              </a:ext>
            </a:extLst>
          </p:cNvPr>
          <p:cNvGrpSpPr/>
          <p:nvPr/>
        </p:nvGrpSpPr>
        <p:grpSpPr>
          <a:xfrm>
            <a:off x="0" y="1512000"/>
            <a:ext cx="9144000" cy="4961665"/>
            <a:chOff x="0" y="1080000"/>
            <a:chExt cx="9144000" cy="4961665"/>
          </a:xfrm>
        </p:grpSpPr>
        <p:sp>
          <p:nvSpPr>
            <p:cNvPr id="4" name="Tekstvak 3"/>
            <p:cNvSpPr txBox="1"/>
            <p:nvPr/>
          </p:nvSpPr>
          <p:spPr>
            <a:xfrm>
              <a:off x="0" y="5580000"/>
              <a:ext cx="914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Moeten we meer wegen aanleggen?</a:t>
              </a:r>
              <a:endPara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3" name="Afbeelding 2"/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6002"/>
            <a:stretch/>
          </p:blipFill>
          <p:spPr>
            <a:xfrm>
              <a:off x="1332000" y="1080000"/>
              <a:ext cx="6480000" cy="4284000"/>
            </a:xfrm>
            <a:prstGeom prst="rect">
              <a:avLst/>
            </a:prstGeom>
            <a:ln>
              <a:noFill/>
            </a:ln>
            <a:effectLst/>
          </p:spPr>
        </p:pic>
      </p:grpSp>
      <p:sp>
        <p:nvSpPr>
          <p:cNvPr id="7" name="Tekstvak 6">
            <a:extLst>
              <a:ext uri="{FF2B5EF4-FFF2-40B4-BE49-F238E27FC236}">
                <a16:creationId xmlns:a16="http://schemas.microsoft.com/office/drawing/2014/main" id="{01E8658E-A989-6ADD-F098-8CDBF08403F4}"/>
              </a:ext>
            </a:extLst>
          </p:cNvPr>
          <p:cNvSpPr txBox="1"/>
          <p:nvPr/>
        </p:nvSpPr>
        <p:spPr>
          <a:xfrm flipH="1">
            <a:off x="0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Politiek, waar gaat dat over?</a:t>
            </a:r>
          </a:p>
        </p:txBody>
      </p:sp>
      <p:sp>
        <p:nvSpPr>
          <p:cNvPr id="8" name="Ovaal 7">
            <a:extLst>
              <a:ext uri="{FF2B5EF4-FFF2-40B4-BE49-F238E27FC236}">
                <a16:creationId xmlns:a16="http://schemas.microsoft.com/office/drawing/2014/main" id="{67B720B4-CEB3-E61B-9BE4-A41E502EE5CE}"/>
              </a:ext>
            </a:extLst>
          </p:cNvPr>
          <p:cNvSpPr/>
          <p:nvPr/>
        </p:nvSpPr>
        <p:spPr>
          <a:xfrm>
            <a:off x="522462" y="1080000"/>
            <a:ext cx="1619075" cy="1619075"/>
          </a:xfrm>
          <a:prstGeom prst="ellipse">
            <a:avLst/>
          </a:prstGeom>
          <a:solidFill>
            <a:schemeClr val="bg1"/>
          </a:solidFill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 descr="Afbeelding met lijn, Symmetrie, zwart, schermopname&#10;&#10;Automatisch gegenereerde beschrijving">
            <a:extLst>
              <a:ext uri="{FF2B5EF4-FFF2-40B4-BE49-F238E27FC236}">
                <a16:creationId xmlns:a16="http://schemas.microsoft.com/office/drawing/2014/main" id="{955EE52A-5B54-EE10-D593-D5FB3E87A3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10" y="1296000"/>
            <a:ext cx="1449977" cy="104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0162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 descr="Afbeelding met zoogdier, rendier, buitenshuis, boom&#10;&#10;Automatisch gegenereerde beschrijving">
            <a:extLst>
              <a:ext uri="{FF2B5EF4-FFF2-40B4-BE49-F238E27FC236}">
                <a16:creationId xmlns:a16="http://schemas.microsoft.com/office/drawing/2014/main" id="{A6039ECE-1C8C-07BF-819A-FE47798E22F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998" y="1512000"/>
            <a:ext cx="6480000" cy="428400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0" y="60120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 er in ons land genoeg ruimte voor de natuur?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9FA669F7-5C10-3790-255D-F3B19BA97562}"/>
              </a:ext>
            </a:extLst>
          </p:cNvPr>
          <p:cNvSpPr/>
          <p:nvPr/>
        </p:nvSpPr>
        <p:spPr>
          <a:xfrm>
            <a:off x="522462" y="1080000"/>
            <a:ext cx="1619075" cy="1619075"/>
          </a:xfrm>
          <a:prstGeom prst="ellipse">
            <a:avLst/>
          </a:prstGeom>
          <a:solidFill>
            <a:schemeClr val="bg1"/>
          </a:solidFill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 descr="Afbeelding met Graphics, ontwerp&#10;&#10;Automatisch gegenereerde beschrijving">
            <a:extLst>
              <a:ext uri="{FF2B5EF4-FFF2-40B4-BE49-F238E27FC236}">
                <a16:creationId xmlns:a16="http://schemas.microsoft.com/office/drawing/2014/main" id="{89D2A412-EBED-5A5F-E115-9B84F44198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47" y="1186446"/>
            <a:ext cx="1268701" cy="1268701"/>
          </a:xfrm>
          <a:prstGeom prst="rect">
            <a:avLst/>
          </a:prstGeom>
        </p:spPr>
      </p:pic>
      <p:sp>
        <p:nvSpPr>
          <p:cNvPr id="17" name="Tekstvak 16">
            <a:extLst>
              <a:ext uri="{FF2B5EF4-FFF2-40B4-BE49-F238E27FC236}">
                <a16:creationId xmlns:a16="http://schemas.microsoft.com/office/drawing/2014/main" id="{41DF434E-AAA5-7FCD-DD3C-3E67ACFA1C03}"/>
              </a:ext>
            </a:extLst>
          </p:cNvPr>
          <p:cNvSpPr txBox="1"/>
          <p:nvPr/>
        </p:nvSpPr>
        <p:spPr>
          <a:xfrm flipH="1">
            <a:off x="0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Politiek, waar gaat dat over?</a:t>
            </a:r>
          </a:p>
        </p:txBody>
      </p:sp>
    </p:spTree>
    <p:extLst>
      <p:ext uri="{BB962C8B-B14F-4D97-AF65-F5344CB8AC3E}">
        <p14:creationId xmlns:p14="http://schemas.microsoft.com/office/powerpoint/2010/main" val="26112142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persoon, buitenshuis, gras, sport&#10;&#10;Automatisch gegenereerde beschrijving">
            <a:extLst>
              <a:ext uri="{FF2B5EF4-FFF2-40B4-BE49-F238E27FC236}">
                <a16:creationId xmlns:a16="http://schemas.microsoft.com/office/drawing/2014/main" id="{7BAD5E4E-74E0-6ED5-8DF6-DB3D2E0DD89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000" y="1494000"/>
            <a:ext cx="6480000" cy="4284000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0" y="60120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Moeten er meer sportvelden komen?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Ovaal 10">
            <a:extLst>
              <a:ext uri="{FF2B5EF4-FFF2-40B4-BE49-F238E27FC236}">
                <a16:creationId xmlns:a16="http://schemas.microsoft.com/office/drawing/2014/main" id="{1068C4BD-12A1-1681-218F-065DB39C6C1C}"/>
              </a:ext>
            </a:extLst>
          </p:cNvPr>
          <p:cNvSpPr/>
          <p:nvPr/>
        </p:nvSpPr>
        <p:spPr>
          <a:xfrm>
            <a:off x="522462" y="1080000"/>
            <a:ext cx="1619075" cy="1619075"/>
          </a:xfrm>
          <a:prstGeom prst="ellipse">
            <a:avLst/>
          </a:prstGeom>
          <a:solidFill>
            <a:schemeClr val="bg1"/>
          </a:solidFill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DA26282C-53E1-6D92-53EC-2863F00B3DD0}"/>
              </a:ext>
            </a:extLst>
          </p:cNvPr>
          <p:cNvSpPr txBox="1"/>
          <p:nvPr/>
        </p:nvSpPr>
        <p:spPr>
          <a:xfrm flipH="1">
            <a:off x="0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Politiek, waar gaat dat over?</a:t>
            </a:r>
          </a:p>
        </p:txBody>
      </p:sp>
      <p:pic>
        <p:nvPicPr>
          <p:cNvPr id="15" name="Afbeelding 14" descr="Afbeelding met ontwerp, schermopname, Graphics, cirkel&#10;&#10;Automatisch gegenereerde beschrijving">
            <a:extLst>
              <a:ext uri="{FF2B5EF4-FFF2-40B4-BE49-F238E27FC236}">
                <a16:creationId xmlns:a16="http://schemas.microsoft.com/office/drawing/2014/main" id="{2447ADEF-6BA2-0BDE-2973-B29B36093E2A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bright="-32000" contrast="7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82" y="873940"/>
            <a:ext cx="1088035" cy="1667378"/>
          </a:xfrm>
          <a:prstGeom prst="rect">
            <a:avLst/>
          </a:prstGeom>
          <a:scene3d>
            <a:camera prst="perspectiveRelaxedModerately" fov="7200000">
              <a:rot lat="18600000" lon="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7682269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16" descr="Afbeelding met buitenshuis, wolk, hemel, landschap&#10;&#10;Automatisch gegenereerde beschrijving">
            <a:extLst>
              <a:ext uri="{FF2B5EF4-FFF2-40B4-BE49-F238E27FC236}">
                <a16:creationId xmlns:a16="http://schemas.microsoft.com/office/drawing/2014/main" id="{D5D37180-9597-93F6-A4BC-6F784340C35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998" y="1512000"/>
            <a:ext cx="6480000" cy="4284000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0" y="60120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Hoeveel ruimte krijgen de boeren?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FA92D6B5-9815-6462-8BD9-83B6DC3C3DF7}"/>
              </a:ext>
            </a:extLst>
          </p:cNvPr>
          <p:cNvSpPr/>
          <p:nvPr/>
        </p:nvSpPr>
        <p:spPr>
          <a:xfrm>
            <a:off x="522462" y="1080000"/>
            <a:ext cx="1619075" cy="1619075"/>
          </a:xfrm>
          <a:prstGeom prst="ellipse">
            <a:avLst/>
          </a:prstGeom>
          <a:solidFill>
            <a:schemeClr val="bg1"/>
          </a:solidFill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71047C02-C80C-8F56-AD71-7DE3474BA45B}"/>
              </a:ext>
            </a:extLst>
          </p:cNvPr>
          <p:cNvSpPr txBox="1"/>
          <p:nvPr/>
        </p:nvSpPr>
        <p:spPr>
          <a:xfrm flipH="1">
            <a:off x="0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Politiek, waar gaat dat over?</a:t>
            </a:r>
          </a:p>
        </p:txBody>
      </p:sp>
      <p:pic>
        <p:nvPicPr>
          <p:cNvPr id="15" name="Afbeelding 14" descr="Afbeelding met wiel, band, ontwerp&#10;&#10;Automatisch gegenereerde beschrijving">
            <a:extLst>
              <a:ext uri="{FF2B5EF4-FFF2-40B4-BE49-F238E27FC236}">
                <a16:creationId xmlns:a16="http://schemas.microsoft.com/office/drawing/2014/main" id="{ACAEC919-F164-33D8-8AD4-F844B7BECC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37" y="1215817"/>
            <a:ext cx="1304123" cy="113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8096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 descr="Afbeelding met wolk, vis, hemel, ruimte&#10;&#10;Automatisch gegenereerde beschrijving">
            <a:extLst>
              <a:ext uri="{FF2B5EF4-FFF2-40B4-BE49-F238E27FC236}">
                <a16:creationId xmlns:a16="http://schemas.microsoft.com/office/drawing/2014/main" id="{4E5708D9-590A-3BA7-CF85-74206EFB4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998" y="1512000"/>
            <a:ext cx="6480000" cy="4284000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0" y="60120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Hoe houden we het water schoon?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74268AC6-CF82-BFA6-BB03-DC032C4C1B89}"/>
              </a:ext>
            </a:extLst>
          </p:cNvPr>
          <p:cNvSpPr/>
          <p:nvPr/>
        </p:nvSpPr>
        <p:spPr>
          <a:xfrm>
            <a:off x="522462" y="1080000"/>
            <a:ext cx="1619075" cy="1619075"/>
          </a:xfrm>
          <a:prstGeom prst="ellipse">
            <a:avLst/>
          </a:prstGeom>
          <a:solidFill>
            <a:schemeClr val="bg1"/>
          </a:solidFill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86A91067-35D3-0BD6-D0FA-286D67982314}"/>
              </a:ext>
            </a:extLst>
          </p:cNvPr>
          <p:cNvSpPr txBox="1"/>
          <p:nvPr/>
        </p:nvSpPr>
        <p:spPr>
          <a:xfrm flipH="1">
            <a:off x="0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Politiek, waar gaat dat over?</a:t>
            </a:r>
          </a:p>
        </p:txBody>
      </p:sp>
      <p:pic>
        <p:nvPicPr>
          <p:cNvPr id="13" name="Afbeelding 12" descr="Afbeelding met maan, Hemellichaam, astronomie, hemelse gebeurtenis&#10;&#10;Automatisch gegenereerde beschrijving">
            <a:extLst>
              <a:ext uri="{FF2B5EF4-FFF2-40B4-BE49-F238E27FC236}">
                <a16:creationId xmlns:a16="http://schemas.microsoft.com/office/drawing/2014/main" id="{790EA744-333C-62E0-D6E7-B6F236654F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08" y="1241999"/>
            <a:ext cx="1456581" cy="129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665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 descr="Afbeelding met gras, buitenshuis, veld, boom&#10;&#10;Automatisch gegenereerde beschrijving">
            <a:extLst>
              <a:ext uri="{FF2B5EF4-FFF2-40B4-BE49-F238E27FC236}">
                <a16:creationId xmlns:a16="http://schemas.microsoft.com/office/drawing/2014/main" id="{3F3C676B-0972-FC70-A6FF-EEDCC84B2BA4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4" b="-1"/>
          <a:stretch/>
        </p:blipFill>
        <p:spPr>
          <a:xfrm>
            <a:off x="1331999" y="1555906"/>
            <a:ext cx="6480000" cy="4284000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0" y="60120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Mag hier een nieuwe fabriek gebouwd worden?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062D97DB-07E1-C507-20C3-6EDF16B6E07D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 dirty="0"/>
              <a:t>Politiek: waar gaat dat over?</a:t>
            </a:r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2FE06064-7ACE-FF66-0E8F-B72F4B4DBF52}"/>
              </a:ext>
            </a:extLst>
          </p:cNvPr>
          <p:cNvSpPr/>
          <p:nvPr/>
        </p:nvSpPr>
        <p:spPr>
          <a:xfrm>
            <a:off x="522462" y="1080000"/>
            <a:ext cx="1619075" cy="1619075"/>
          </a:xfrm>
          <a:prstGeom prst="ellipse">
            <a:avLst/>
          </a:prstGeom>
          <a:solidFill>
            <a:schemeClr val="bg1"/>
          </a:solidFill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CA60F00A-01AB-1A85-2D2A-F7220A1BE7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72" y="1151593"/>
            <a:ext cx="1173519" cy="135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2113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 descr="Afbeelding met buitenshuis, generator, windmolen, apparaat&#10;&#10;Automatisch gegenereerde beschrijving">
            <a:extLst>
              <a:ext uri="{FF2B5EF4-FFF2-40B4-BE49-F238E27FC236}">
                <a16:creationId xmlns:a16="http://schemas.microsoft.com/office/drawing/2014/main" id="{C9483D78-CF3F-4064-0179-25EAA1B9DC6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999" y="1530000"/>
            <a:ext cx="6480000" cy="428400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0" y="60120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Zullen we meer windmolens neerzetten?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97C3404A-CC7A-4193-7E54-FB2B5F83E798}"/>
              </a:ext>
            </a:extLst>
          </p:cNvPr>
          <p:cNvSpPr/>
          <p:nvPr/>
        </p:nvSpPr>
        <p:spPr>
          <a:xfrm>
            <a:off x="522462" y="1080000"/>
            <a:ext cx="1619075" cy="1619075"/>
          </a:xfrm>
          <a:prstGeom prst="ellipse">
            <a:avLst/>
          </a:prstGeom>
          <a:solidFill>
            <a:schemeClr val="bg1"/>
          </a:solidFill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 descr="Afbeelding met apparaat, windmolen, Windturbine, zwart-wit&#10;&#10;Automatisch gegenereerde beschrijving">
            <a:extLst>
              <a:ext uri="{FF2B5EF4-FFF2-40B4-BE49-F238E27FC236}">
                <a16:creationId xmlns:a16="http://schemas.microsoft.com/office/drawing/2014/main" id="{2F41C880-0EF8-B434-FA31-369AE53CA0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74" y="1156606"/>
            <a:ext cx="1522863" cy="1542469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4799369D-55E1-92B9-7E86-25B565B6F15F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 dirty="0"/>
              <a:t>Politiek: waar gaat dat over?</a:t>
            </a:r>
          </a:p>
        </p:txBody>
      </p:sp>
    </p:spTree>
    <p:extLst>
      <p:ext uri="{BB962C8B-B14F-4D97-AF65-F5344CB8AC3E}">
        <p14:creationId xmlns:p14="http://schemas.microsoft.com/office/powerpoint/2010/main" val="19226352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ep 7">
            <a:extLst>
              <a:ext uri="{FF2B5EF4-FFF2-40B4-BE49-F238E27FC236}">
                <a16:creationId xmlns:a16="http://schemas.microsoft.com/office/drawing/2014/main" id="{4414B5D1-A69E-6DD1-895A-32E37A584660}"/>
              </a:ext>
            </a:extLst>
          </p:cNvPr>
          <p:cNvGrpSpPr/>
          <p:nvPr/>
        </p:nvGrpSpPr>
        <p:grpSpPr>
          <a:xfrm>
            <a:off x="411" y="1564252"/>
            <a:ext cx="9144000" cy="4961665"/>
            <a:chOff x="0" y="1080000"/>
            <a:chExt cx="9144000" cy="4961665"/>
          </a:xfrm>
        </p:grpSpPr>
        <p:pic>
          <p:nvPicPr>
            <p:cNvPr id="7" name="Afbeelding 6"/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84"/>
            <a:stretch/>
          </p:blipFill>
          <p:spPr>
            <a:xfrm>
              <a:off x="1332000" y="1080000"/>
              <a:ext cx="6480000" cy="4284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" name="Tekstvak 2"/>
            <p:cNvSpPr txBox="1"/>
            <p:nvPr/>
          </p:nvSpPr>
          <p:spPr>
            <a:xfrm>
              <a:off x="0" y="5580000"/>
              <a:ext cx="914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Moet er meer geld naar radio en tv?</a:t>
              </a:r>
              <a:endPara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9" name="Ovaal 8">
            <a:extLst>
              <a:ext uri="{FF2B5EF4-FFF2-40B4-BE49-F238E27FC236}">
                <a16:creationId xmlns:a16="http://schemas.microsoft.com/office/drawing/2014/main" id="{784BF8C7-71CA-EDA4-047F-B14EC22FFBB2}"/>
              </a:ext>
            </a:extLst>
          </p:cNvPr>
          <p:cNvSpPr/>
          <p:nvPr/>
        </p:nvSpPr>
        <p:spPr>
          <a:xfrm>
            <a:off x="522462" y="1080000"/>
            <a:ext cx="1619075" cy="1619075"/>
          </a:xfrm>
          <a:prstGeom prst="ellipse">
            <a:avLst/>
          </a:prstGeom>
          <a:solidFill>
            <a:schemeClr val="bg1"/>
          </a:solidFill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F7CA2D5A-B0BF-CFC3-423E-3E239152B651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 dirty="0"/>
              <a:t>Politiek: waar gaat dat over?</a:t>
            </a:r>
          </a:p>
        </p:txBody>
      </p:sp>
      <p:pic>
        <p:nvPicPr>
          <p:cNvPr id="13" name="Afbeelding 12" descr="Afbeelding met zwart&#10;&#10;Automatisch gegenereerde beschrijving">
            <a:extLst>
              <a:ext uri="{FF2B5EF4-FFF2-40B4-BE49-F238E27FC236}">
                <a16:creationId xmlns:a16="http://schemas.microsoft.com/office/drawing/2014/main" id="{28054B0E-0E40-D72E-DBAE-22A7846BC2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62" y="1167014"/>
            <a:ext cx="1444837" cy="144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779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E2051EE4-B3C8-F786-30CA-EB43108F5311}"/>
              </a:ext>
            </a:extLst>
          </p:cNvPr>
          <p:cNvSpPr txBox="1"/>
          <p:nvPr/>
        </p:nvSpPr>
        <p:spPr>
          <a:xfrm>
            <a:off x="215999" y="216000"/>
            <a:ext cx="3622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3.1 Vorige keer</a:t>
            </a:r>
          </a:p>
        </p:txBody>
      </p:sp>
    </p:spTree>
    <p:extLst>
      <p:ext uri="{BB962C8B-B14F-4D97-AF65-F5344CB8AC3E}">
        <p14:creationId xmlns:p14="http://schemas.microsoft.com/office/powerpoint/2010/main" val="13201037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ep 9">
            <a:extLst>
              <a:ext uri="{FF2B5EF4-FFF2-40B4-BE49-F238E27FC236}">
                <a16:creationId xmlns:a16="http://schemas.microsoft.com/office/drawing/2014/main" id="{E7BE1D44-2D8D-6981-EAA0-42BB94BE09C4}"/>
              </a:ext>
            </a:extLst>
          </p:cNvPr>
          <p:cNvGrpSpPr/>
          <p:nvPr/>
        </p:nvGrpSpPr>
        <p:grpSpPr>
          <a:xfrm>
            <a:off x="0" y="1512000"/>
            <a:ext cx="9144000" cy="4961665"/>
            <a:chOff x="0" y="1080000"/>
            <a:chExt cx="9144000" cy="4961665"/>
          </a:xfrm>
        </p:grpSpPr>
        <p:pic>
          <p:nvPicPr>
            <p:cNvPr id="3" name="Afbeelding 2" descr="Afbeelding met water, hemel, buitenshuis, zwemmen&#10;&#10;Automatisch gegenereerde beschrijving">
              <a:extLst>
                <a:ext uri="{FF2B5EF4-FFF2-40B4-BE49-F238E27FC236}">
                  <a16:creationId xmlns:a16="http://schemas.microsoft.com/office/drawing/2014/main" id="{D087FE5F-60D0-A79D-6F30-47FE9AF3CDD6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2000" y="1080000"/>
              <a:ext cx="6480000" cy="4284000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40A4FD02-64CE-FF8C-410C-4A9AF3F9DD6C}"/>
                </a:ext>
              </a:extLst>
            </p:cNvPr>
            <p:cNvSpPr txBox="1"/>
            <p:nvPr/>
          </p:nvSpPr>
          <p:spPr>
            <a:xfrm>
              <a:off x="0" y="5580000"/>
              <a:ext cx="914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Zijn er genoeg plekken voor recreatie?</a:t>
              </a:r>
              <a:endPara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1" name="Ovaal 10">
            <a:extLst>
              <a:ext uri="{FF2B5EF4-FFF2-40B4-BE49-F238E27FC236}">
                <a16:creationId xmlns:a16="http://schemas.microsoft.com/office/drawing/2014/main" id="{FF1BF87F-B57F-CACC-B204-2DC728293426}"/>
              </a:ext>
            </a:extLst>
          </p:cNvPr>
          <p:cNvSpPr/>
          <p:nvPr/>
        </p:nvSpPr>
        <p:spPr>
          <a:xfrm>
            <a:off x="522462" y="1080000"/>
            <a:ext cx="1619075" cy="1619075"/>
          </a:xfrm>
          <a:prstGeom prst="ellipse">
            <a:avLst/>
          </a:prstGeom>
          <a:solidFill>
            <a:schemeClr val="bg1"/>
          </a:solidFill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835C5390-DEE5-824C-BBF4-31A4FAB3EB58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 dirty="0"/>
              <a:t>Politiek: waar gaat dat over?</a:t>
            </a:r>
          </a:p>
        </p:txBody>
      </p:sp>
      <p:pic>
        <p:nvPicPr>
          <p:cNvPr id="9" name="Afbeelding 8" descr="Afbeelding met duisternis, zwart, silhouet, zwart-wit&#10;&#10;Automatisch gegenereerde beschrijving">
            <a:extLst>
              <a:ext uri="{FF2B5EF4-FFF2-40B4-BE49-F238E27FC236}">
                <a16:creationId xmlns:a16="http://schemas.microsoft.com/office/drawing/2014/main" id="{D68BB4D3-DD56-9532-E592-1913066942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75" y="1151593"/>
            <a:ext cx="1306047" cy="15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4234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 descr="Afbeelding met accessoire, tas, buitenshuis, Vuilniszak&#10;&#10;Automatisch gegenereerde beschrijving">
            <a:extLst>
              <a:ext uri="{FF2B5EF4-FFF2-40B4-BE49-F238E27FC236}">
                <a16:creationId xmlns:a16="http://schemas.microsoft.com/office/drawing/2014/main" id="{2751022E-7EFB-7E31-5142-9484A33A86D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537" y="1512000"/>
            <a:ext cx="6480000" cy="428400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-1" y="6012000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Waar laten we al dat afval?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39405423-5493-A270-5EEF-5ACB7CF6FA1E}"/>
              </a:ext>
            </a:extLst>
          </p:cNvPr>
          <p:cNvSpPr/>
          <p:nvPr/>
        </p:nvSpPr>
        <p:spPr>
          <a:xfrm>
            <a:off x="522462" y="1080000"/>
            <a:ext cx="1619075" cy="1619075"/>
          </a:xfrm>
          <a:prstGeom prst="ellipse">
            <a:avLst/>
          </a:prstGeom>
          <a:solidFill>
            <a:schemeClr val="bg1"/>
          </a:solidFill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1F1D62A4-E87E-B270-3025-E242908DD5E4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 dirty="0"/>
              <a:t>Politiek: waar gaat dat over?</a:t>
            </a:r>
          </a:p>
        </p:txBody>
      </p:sp>
      <p:pic>
        <p:nvPicPr>
          <p:cNvPr id="13" name="Afbeelding 12" descr="Afbeelding met schermopname, Hemellichaam, duisternis, zwart&#10;&#10;Automatisch gegenereerde beschrijving">
            <a:extLst>
              <a:ext uri="{FF2B5EF4-FFF2-40B4-BE49-F238E27FC236}">
                <a16:creationId xmlns:a16="http://schemas.microsoft.com/office/drawing/2014/main" id="{84F31FEB-8CF7-13C2-C405-2BFE59B082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32" y="1567712"/>
            <a:ext cx="1386411" cy="66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2558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 descr="Afbeelding met buitenshuis, transport, trein, voertuig&#10;&#10;Automatisch gegenereerde beschrijving">
            <a:extLst>
              <a:ext uri="{FF2B5EF4-FFF2-40B4-BE49-F238E27FC236}">
                <a16:creationId xmlns:a16="http://schemas.microsoft.com/office/drawing/2014/main" id="{B29FFF8E-108F-42CC-32AD-8DD64DC5FFF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999" y="1512000"/>
            <a:ext cx="6480000" cy="428400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0" y="60120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Meer of minder openbaar vervoer?</a:t>
            </a:r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087D419B-D4DB-B105-0EC4-817CE984EFF7}"/>
              </a:ext>
            </a:extLst>
          </p:cNvPr>
          <p:cNvSpPr/>
          <p:nvPr/>
        </p:nvSpPr>
        <p:spPr>
          <a:xfrm>
            <a:off x="522462" y="1080000"/>
            <a:ext cx="1619075" cy="1619075"/>
          </a:xfrm>
          <a:prstGeom prst="ellipse">
            <a:avLst/>
          </a:prstGeom>
          <a:solidFill>
            <a:schemeClr val="bg1"/>
          </a:solidFill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475D6CF3-AADB-F82C-A058-6984360C7E3C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 dirty="0"/>
              <a:t>Politiek: waar gaat dat over?</a:t>
            </a:r>
          </a:p>
        </p:txBody>
      </p:sp>
      <p:pic>
        <p:nvPicPr>
          <p:cNvPr id="13" name="Afbeelding 12" descr="Afbeelding met schermopname, zwart-wit, ontwerp&#10;&#10;Automatisch gegenereerde beschrijving">
            <a:extLst>
              <a:ext uri="{FF2B5EF4-FFF2-40B4-BE49-F238E27FC236}">
                <a16:creationId xmlns:a16="http://schemas.microsoft.com/office/drawing/2014/main" id="{91A5AEDF-A4B2-9634-0858-0A4457E96C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91" y="1296000"/>
            <a:ext cx="1269618" cy="125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4421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concert, podium, optreden, entertainment&#10;&#10;Automatisch gegenereerde beschrijving">
            <a:extLst>
              <a:ext uri="{FF2B5EF4-FFF2-40B4-BE49-F238E27FC236}">
                <a16:creationId xmlns:a16="http://schemas.microsoft.com/office/drawing/2014/main" id="{9190DA69-FF64-502A-DE7F-4230DAA8D19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000" y="1494000"/>
            <a:ext cx="6480000" cy="428400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0" y="600196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Moeten er vaker concerten georganiseerd worden?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Ovaal 11">
            <a:extLst>
              <a:ext uri="{FF2B5EF4-FFF2-40B4-BE49-F238E27FC236}">
                <a16:creationId xmlns:a16="http://schemas.microsoft.com/office/drawing/2014/main" id="{8EC4A6AF-58C1-B5A0-487F-8EC60E49881F}"/>
              </a:ext>
            </a:extLst>
          </p:cNvPr>
          <p:cNvSpPr/>
          <p:nvPr/>
        </p:nvSpPr>
        <p:spPr>
          <a:xfrm>
            <a:off x="522462" y="1080000"/>
            <a:ext cx="1619075" cy="1619075"/>
          </a:xfrm>
          <a:prstGeom prst="ellipse">
            <a:avLst/>
          </a:prstGeom>
          <a:solidFill>
            <a:schemeClr val="bg1"/>
          </a:solidFill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79A3175-CEF3-D817-7313-F3A64BF576C8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 dirty="0"/>
              <a:t>Politiek, waar gaat dat over?</a:t>
            </a:r>
          </a:p>
        </p:txBody>
      </p:sp>
      <p:pic>
        <p:nvPicPr>
          <p:cNvPr id="15" name="Afbeelding 14" descr="Afbeelding met tekst, schermopname, Graphics, ontwerp&#10;&#10;Automatisch gegenereerde beschrijving">
            <a:extLst>
              <a:ext uri="{FF2B5EF4-FFF2-40B4-BE49-F238E27FC236}">
                <a16:creationId xmlns:a16="http://schemas.microsoft.com/office/drawing/2014/main" id="{D15E3ECD-DDC1-A2A7-E018-C5BC7F5B05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96" y="1307123"/>
            <a:ext cx="1232806" cy="100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0624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 descr="Afbeelding met transport, buitenshuis, militair voertuig, tank&#10;&#10;Automatisch gegenereerde beschrijving">
            <a:extLst>
              <a:ext uri="{FF2B5EF4-FFF2-40B4-BE49-F238E27FC236}">
                <a16:creationId xmlns:a16="http://schemas.microsoft.com/office/drawing/2014/main" id="{B742AE2A-6B11-4B12-8E23-91ED3E9A6874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22"/>
          <a:stretch/>
        </p:blipFill>
        <p:spPr>
          <a:xfrm>
            <a:off x="1331999" y="1512000"/>
            <a:ext cx="6480000" cy="428400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0" y="60120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 ons leger wel sterk genoeg?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A1A1AF2E-BB7D-68D2-FB6E-65BCFC8A20A6}"/>
              </a:ext>
            </a:extLst>
          </p:cNvPr>
          <p:cNvSpPr/>
          <p:nvPr/>
        </p:nvSpPr>
        <p:spPr>
          <a:xfrm>
            <a:off x="522462" y="1080000"/>
            <a:ext cx="1619075" cy="1619075"/>
          </a:xfrm>
          <a:prstGeom prst="ellipse">
            <a:avLst/>
          </a:prstGeom>
          <a:solidFill>
            <a:schemeClr val="bg1"/>
          </a:solidFill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D78EAEDB-2768-EACA-A1FA-4E9DFCC7A5F5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 dirty="0"/>
              <a:t>Politiek, waar gaat dat over?</a:t>
            </a:r>
          </a:p>
        </p:txBody>
      </p:sp>
      <p:pic>
        <p:nvPicPr>
          <p:cNvPr id="13" name="Afbeelding 12" descr="Afbeelding met zwart, duisternis, cirkel&#10;&#10;Automatisch gegenereerde beschrijving">
            <a:extLst>
              <a:ext uri="{FF2B5EF4-FFF2-40B4-BE49-F238E27FC236}">
                <a16:creationId xmlns:a16="http://schemas.microsoft.com/office/drawing/2014/main" id="{8072B64D-9DB3-8283-705A-92B22CB95B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28" y="1186519"/>
            <a:ext cx="1252742" cy="140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3809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ep 7">
            <a:extLst>
              <a:ext uri="{FF2B5EF4-FFF2-40B4-BE49-F238E27FC236}">
                <a16:creationId xmlns:a16="http://schemas.microsoft.com/office/drawing/2014/main" id="{6542D561-DDAD-B179-F9E7-E12227DDD385}"/>
              </a:ext>
            </a:extLst>
          </p:cNvPr>
          <p:cNvGrpSpPr/>
          <p:nvPr/>
        </p:nvGrpSpPr>
        <p:grpSpPr>
          <a:xfrm>
            <a:off x="-1" y="1512000"/>
            <a:ext cx="9143999" cy="4961665"/>
            <a:chOff x="-1" y="1080000"/>
            <a:chExt cx="9143999" cy="4961665"/>
          </a:xfrm>
        </p:grpSpPr>
        <p:pic>
          <p:nvPicPr>
            <p:cNvPr id="5" name="Afbeelding 4" descr="Afbeelding met persoon, buitenshuis, sport, mensen&#10;&#10;Automatisch gegenereerde beschrijving">
              <a:extLst>
                <a:ext uri="{FF2B5EF4-FFF2-40B4-BE49-F238E27FC236}">
                  <a16:creationId xmlns:a16="http://schemas.microsoft.com/office/drawing/2014/main" id="{CB4E5CF4-5DA4-D65B-D78A-835530D937F5}"/>
                </a:ext>
              </a:extLst>
            </p:cNvPr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50" t="331" r="6823" b="-331"/>
            <a:stretch/>
          </p:blipFill>
          <p:spPr>
            <a:xfrm>
              <a:off x="1332000" y="1080000"/>
              <a:ext cx="6480000" cy="4284000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3" name="Tekstvak 2"/>
            <p:cNvSpPr txBox="1"/>
            <p:nvPr/>
          </p:nvSpPr>
          <p:spPr>
            <a:xfrm>
              <a:off x="-1" y="5580000"/>
              <a:ext cx="9143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Zijn vluchtelingen hier welkom?</a:t>
              </a:r>
              <a:endPara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9" name="Ovaal 8">
            <a:extLst>
              <a:ext uri="{FF2B5EF4-FFF2-40B4-BE49-F238E27FC236}">
                <a16:creationId xmlns:a16="http://schemas.microsoft.com/office/drawing/2014/main" id="{99759CF2-901F-9450-98D3-BE0BCA8670FF}"/>
              </a:ext>
            </a:extLst>
          </p:cNvPr>
          <p:cNvSpPr/>
          <p:nvPr/>
        </p:nvSpPr>
        <p:spPr>
          <a:xfrm>
            <a:off x="522462" y="1080000"/>
            <a:ext cx="1619075" cy="1619075"/>
          </a:xfrm>
          <a:prstGeom prst="ellipse">
            <a:avLst/>
          </a:prstGeom>
          <a:solidFill>
            <a:schemeClr val="bg1"/>
          </a:solidFill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AB45C851-2428-B51F-8887-89F97772FB25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 dirty="0"/>
              <a:t>Politiek, waar gaat dat over?</a:t>
            </a:r>
          </a:p>
        </p:txBody>
      </p:sp>
      <p:pic>
        <p:nvPicPr>
          <p:cNvPr id="13" name="Afbeelding 12" descr="Afbeelding met schets, tekening, zwart, kunst&#10;&#10;Automatisch gegenereerde beschrijving">
            <a:extLst>
              <a:ext uri="{FF2B5EF4-FFF2-40B4-BE49-F238E27FC236}">
                <a16:creationId xmlns:a16="http://schemas.microsoft.com/office/drawing/2014/main" id="{7B000D52-589E-DF63-6F2C-DFB0F7086A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53" y="1151593"/>
            <a:ext cx="1463092" cy="123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9673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 6">
            <a:extLst>
              <a:ext uri="{FF2B5EF4-FFF2-40B4-BE49-F238E27FC236}">
                <a16:creationId xmlns:a16="http://schemas.microsoft.com/office/drawing/2014/main" id="{DBC901AE-89DB-DD90-0C52-98F9269C4CB8}"/>
              </a:ext>
            </a:extLst>
          </p:cNvPr>
          <p:cNvGrpSpPr/>
          <p:nvPr/>
        </p:nvGrpSpPr>
        <p:grpSpPr>
          <a:xfrm>
            <a:off x="0" y="1512000"/>
            <a:ext cx="9144000" cy="4961665"/>
            <a:chOff x="0" y="1080000"/>
            <a:chExt cx="9144000" cy="4961665"/>
          </a:xfrm>
        </p:grpSpPr>
        <p:pic>
          <p:nvPicPr>
            <p:cNvPr id="6" name="Afbeelding 5" descr="Afbeelding met buitenshuis, kraan&#10;&#10;Automatisch gegenereerde beschrijving">
              <a:extLst>
                <a:ext uri="{FF2B5EF4-FFF2-40B4-BE49-F238E27FC236}">
                  <a16:creationId xmlns:a16="http://schemas.microsoft.com/office/drawing/2014/main" id="{E4611F94-B4EA-E736-F480-B4BDEF545A8D}"/>
                </a:ext>
              </a:extLst>
            </p:cNvPr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5" r="21605" b="-325"/>
            <a:stretch/>
          </p:blipFill>
          <p:spPr>
            <a:xfrm>
              <a:off x="1332000" y="1080000"/>
              <a:ext cx="6480000" cy="4284000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3" name="Tekstvak 2"/>
            <p:cNvSpPr txBox="1"/>
            <p:nvPr/>
          </p:nvSpPr>
          <p:spPr>
            <a:xfrm>
              <a:off x="0" y="5580000"/>
              <a:ext cx="914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</a:rPr>
                <a:t>Waar bouwen we huizen?</a:t>
              </a:r>
              <a:endParaRPr lang="en-US" sz="24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sp>
        <p:nvSpPr>
          <p:cNvPr id="9" name="Ovaal 8">
            <a:extLst>
              <a:ext uri="{FF2B5EF4-FFF2-40B4-BE49-F238E27FC236}">
                <a16:creationId xmlns:a16="http://schemas.microsoft.com/office/drawing/2014/main" id="{D7BFF85E-7BA0-6BE2-2756-869184FD3256}"/>
              </a:ext>
            </a:extLst>
          </p:cNvPr>
          <p:cNvSpPr/>
          <p:nvPr/>
        </p:nvSpPr>
        <p:spPr>
          <a:xfrm>
            <a:off x="522462" y="1080000"/>
            <a:ext cx="1619075" cy="1619075"/>
          </a:xfrm>
          <a:prstGeom prst="ellipse">
            <a:avLst/>
          </a:prstGeom>
          <a:solidFill>
            <a:schemeClr val="bg1"/>
          </a:solidFill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0A7B6C5A-D60A-2551-6F69-5CBA846BFED3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 dirty="0"/>
              <a:t>Politiek, waar gaat dat over?</a:t>
            </a:r>
          </a:p>
        </p:txBody>
      </p:sp>
      <p:pic>
        <p:nvPicPr>
          <p:cNvPr id="13" name="Afbeelding 12" descr="Afbeelding met schermopname, zwart&#10;&#10;Automatisch gegenereerde beschrijving">
            <a:extLst>
              <a:ext uri="{FF2B5EF4-FFF2-40B4-BE49-F238E27FC236}">
                <a16:creationId xmlns:a16="http://schemas.microsoft.com/office/drawing/2014/main" id="{A268FCB6-2166-8065-E27F-498E516C55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11" y="1296000"/>
            <a:ext cx="1250176" cy="111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6971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tekst, Contant, Briefgeld, papier&#10;&#10;Automatisch gegenereerde beschrijving">
            <a:extLst>
              <a:ext uri="{FF2B5EF4-FFF2-40B4-BE49-F238E27FC236}">
                <a16:creationId xmlns:a16="http://schemas.microsoft.com/office/drawing/2014/main" id="{4C8F314A-E159-BBD7-7AA8-222E09D5C5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" r="8656"/>
          <a:stretch/>
        </p:blipFill>
        <p:spPr>
          <a:xfrm>
            <a:off x="1332000" y="1512000"/>
            <a:ext cx="6480000" cy="428400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0" y="60120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</a:rPr>
              <a:t>Hoeveel belasting moet iedereen betalen?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E69FC5FE-35BD-18F6-D577-0392CD731B8D}"/>
              </a:ext>
            </a:extLst>
          </p:cNvPr>
          <p:cNvSpPr/>
          <p:nvPr/>
        </p:nvSpPr>
        <p:spPr>
          <a:xfrm>
            <a:off x="522462" y="1080000"/>
            <a:ext cx="1619075" cy="1619075"/>
          </a:xfrm>
          <a:prstGeom prst="ellipse">
            <a:avLst/>
          </a:prstGeom>
          <a:solidFill>
            <a:schemeClr val="bg1"/>
          </a:solidFill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9C3B6FB0-CA14-0F3A-CA85-3B52C52F1901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 dirty="0"/>
              <a:t>Politiek, waar gaat dat over?</a:t>
            </a:r>
          </a:p>
        </p:txBody>
      </p:sp>
      <p:pic>
        <p:nvPicPr>
          <p:cNvPr id="15" name="Afbeelding 14" descr="Afbeelding met Graphics, grafische vormgeving, zwart-wit, Lettertype&#10;&#10;Automatisch gegenereerde beschrijving">
            <a:extLst>
              <a:ext uri="{FF2B5EF4-FFF2-40B4-BE49-F238E27FC236}">
                <a16:creationId xmlns:a16="http://schemas.microsoft.com/office/drawing/2014/main" id="{BD4BDB13-E602-0CC1-3E41-E4EB01C1F7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88" y="1151593"/>
            <a:ext cx="1423851" cy="142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1044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ep 7">
            <a:extLst>
              <a:ext uri="{FF2B5EF4-FFF2-40B4-BE49-F238E27FC236}">
                <a16:creationId xmlns:a16="http://schemas.microsoft.com/office/drawing/2014/main" id="{5B68A138-D448-CE74-8D43-4E630C9D8371}"/>
              </a:ext>
            </a:extLst>
          </p:cNvPr>
          <p:cNvGrpSpPr/>
          <p:nvPr/>
        </p:nvGrpSpPr>
        <p:grpSpPr>
          <a:xfrm>
            <a:off x="0" y="1512000"/>
            <a:ext cx="9144000" cy="4961665"/>
            <a:chOff x="0" y="1080000"/>
            <a:chExt cx="9144000" cy="4961665"/>
          </a:xfrm>
        </p:grpSpPr>
        <p:pic>
          <p:nvPicPr>
            <p:cNvPr id="3" name="Afbeelding 2" descr="Afbeelding met persoon, buitenshuis, fiets, helm&#10;&#10;Automatisch gegenereerde beschrijving">
              <a:extLst>
                <a:ext uri="{FF2B5EF4-FFF2-40B4-BE49-F238E27FC236}">
                  <a16:creationId xmlns:a16="http://schemas.microsoft.com/office/drawing/2014/main" id="{E14D11DC-1748-E94D-7D64-40B4797DD8EE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2000" y="1080000"/>
              <a:ext cx="6480000" cy="4284000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5" name="Tekstvak 4">
              <a:extLst>
                <a:ext uri="{FF2B5EF4-FFF2-40B4-BE49-F238E27FC236}">
                  <a16:creationId xmlns:a16="http://schemas.microsoft.com/office/drawing/2014/main" id="{D5EC71AB-924C-95FF-2752-DD37DA4EA072}"/>
                </a:ext>
              </a:extLst>
            </p:cNvPr>
            <p:cNvSpPr txBox="1"/>
            <p:nvPr/>
          </p:nvSpPr>
          <p:spPr>
            <a:xfrm>
              <a:off x="0" y="5580000"/>
              <a:ext cx="914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</a:rPr>
                <a:t>Moet de fietshelm verplicht worden?</a:t>
              </a:r>
              <a:endParaRPr lang="en-US" sz="24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sp>
        <p:nvSpPr>
          <p:cNvPr id="9" name="Ovaal 8">
            <a:extLst>
              <a:ext uri="{FF2B5EF4-FFF2-40B4-BE49-F238E27FC236}">
                <a16:creationId xmlns:a16="http://schemas.microsoft.com/office/drawing/2014/main" id="{1BD3CAE5-7B9B-8148-DE55-BFF513563D83}"/>
              </a:ext>
            </a:extLst>
          </p:cNvPr>
          <p:cNvSpPr/>
          <p:nvPr/>
        </p:nvSpPr>
        <p:spPr>
          <a:xfrm>
            <a:off x="522462" y="1080000"/>
            <a:ext cx="1619075" cy="1619075"/>
          </a:xfrm>
          <a:prstGeom prst="ellipse">
            <a:avLst/>
          </a:prstGeom>
          <a:solidFill>
            <a:schemeClr val="bg1"/>
          </a:solidFill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35FC6717-7A06-7A07-4B40-162A216F0BE3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 dirty="0"/>
              <a:t>Politiek, waar gaat dat over?</a:t>
            </a:r>
          </a:p>
        </p:txBody>
      </p:sp>
      <p:pic>
        <p:nvPicPr>
          <p:cNvPr id="13" name="Afbeelding 12" descr="Afbeelding met Graphics, clipart, ontwerp&#10;&#10;Automatisch gegenereerde beschrijving">
            <a:extLst>
              <a:ext uri="{FF2B5EF4-FFF2-40B4-BE49-F238E27FC236}">
                <a16:creationId xmlns:a16="http://schemas.microsoft.com/office/drawing/2014/main" id="{FAF09ED1-F4D5-6B66-E065-07C683B53D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22" y="1300883"/>
            <a:ext cx="1371353" cy="117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7977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ep 7">
            <a:extLst>
              <a:ext uri="{FF2B5EF4-FFF2-40B4-BE49-F238E27FC236}">
                <a16:creationId xmlns:a16="http://schemas.microsoft.com/office/drawing/2014/main" id="{ECF742BC-4F73-8A77-7327-93AB41408AA6}"/>
              </a:ext>
            </a:extLst>
          </p:cNvPr>
          <p:cNvGrpSpPr/>
          <p:nvPr/>
        </p:nvGrpSpPr>
        <p:grpSpPr>
          <a:xfrm>
            <a:off x="0" y="1512000"/>
            <a:ext cx="9144000" cy="5086202"/>
            <a:chOff x="0" y="1080000"/>
            <a:chExt cx="9144000" cy="5086202"/>
          </a:xfrm>
        </p:grpSpPr>
        <p:sp>
          <p:nvSpPr>
            <p:cNvPr id="3" name="Tekstvak 2"/>
            <p:cNvSpPr txBox="1"/>
            <p:nvPr/>
          </p:nvSpPr>
          <p:spPr>
            <a:xfrm>
              <a:off x="0" y="5704537"/>
              <a:ext cx="914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</a:rPr>
                <a:t>Moeten er meer agenten komen?</a:t>
              </a:r>
              <a:endParaRPr lang="en-US" sz="24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pic>
          <p:nvPicPr>
            <p:cNvPr id="4" name="Afbeelding 3"/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30" r="7513"/>
            <a:stretch/>
          </p:blipFill>
          <p:spPr>
            <a:xfrm>
              <a:off x="1332000" y="1080000"/>
              <a:ext cx="6480000" cy="4284000"/>
            </a:xfrm>
            <a:prstGeom prst="rect">
              <a:avLst/>
            </a:prstGeom>
            <a:ln>
              <a:noFill/>
            </a:ln>
            <a:effectLst/>
          </p:spPr>
        </p:pic>
      </p:grpSp>
      <p:sp>
        <p:nvSpPr>
          <p:cNvPr id="9" name="Ovaal 8">
            <a:extLst>
              <a:ext uri="{FF2B5EF4-FFF2-40B4-BE49-F238E27FC236}">
                <a16:creationId xmlns:a16="http://schemas.microsoft.com/office/drawing/2014/main" id="{E371406E-1DE5-9049-6F7A-2E2F5E7BD66E}"/>
              </a:ext>
            </a:extLst>
          </p:cNvPr>
          <p:cNvSpPr/>
          <p:nvPr/>
        </p:nvSpPr>
        <p:spPr>
          <a:xfrm>
            <a:off x="522462" y="1080000"/>
            <a:ext cx="1619075" cy="1619075"/>
          </a:xfrm>
          <a:prstGeom prst="ellipse">
            <a:avLst/>
          </a:prstGeom>
          <a:solidFill>
            <a:schemeClr val="bg1"/>
          </a:solidFill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81A4B610-E730-8FD3-F466-3CA39AC3A134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 dirty="0"/>
              <a:t>Politiek, waar gaat dat over?</a:t>
            </a:r>
          </a:p>
        </p:txBody>
      </p:sp>
      <p:pic>
        <p:nvPicPr>
          <p:cNvPr id="13" name="Afbeelding 12" descr="Afbeelding met clipart, tekening, illustratie, kunst&#10;&#10;Automatisch gegenereerde beschrijving">
            <a:extLst>
              <a:ext uri="{FF2B5EF4-FFF2-40B4-BE49-F238E27FC236}">
                <a16:creationId xmlns:a16="http://schemas.microsoft.com/office/drawing/2014/main" id="{48F35569-B444-9586-C353-CD30128295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58"/>
          <a:stretch/>
        </p:blipFill>
        <p:spPr>
          <a:xfrm>
            <a:off x="407129" y="1151593"/>
            <a:ext cx="1734408" cy="140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0221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scène, buitenshuis, kleding, persoon&#10;&#10;Automatisch gegenereerde beschrijving">
            <a:extLst>
              <a:ext uri="{FF2B5EF4-FFF2-40B4-BE49-F238E27FC236}">
                <a16:creationId xmlns:a16="http://schemas.microsoft.com/office/drawing/2014/main" id="{A32C5CBD-D7B9-A763-053F-DBFF12CCC4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69"/>
          <a:stretch/>
        </p:blipFill>
        <p:spPr>
          <a:xfrm>
            <a:off x="1" y="0"/>
            <a:ext cx="9144000" cy="6995160"/>
          </a:xfrm>
          <a:prstGeom prst="rect">
            <a:avLst/>
          </a:prstGeom>
        </p:spPr>
      </p:pic>
      <p:pic>
        <p:nvPicPr>
          <p:cNvPr id="2" name="Afbeelding 1" descr="Afbeelding met tekenfilm, symbool, vlag&#10;&#10;Automatisch gegenereerde beschrijving">
            <a:extLst>
              <a:ext uri="{FF2B5EF4-FFF2-40B4-BE49-F238E27FC236}">
                <a16:creationId xmlns:a16="http://schemas.microsoft.com/office/drawing/2014/main" id="{D2D0C87E-83E0-FFC1-CAD8-A121EFA737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056" y="739220"/>
            <a:ext cx="4383888" cy="470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4223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 descr="Afbeelding met kamer, persoon, Medische apparatuur, ziekenhuiskamer&#10;&#10;Automatisch gegenereerde beschrijving">
            <a:extLst>
              <a:ext uri="{FF2B5EF4-FFF2-40B4-BE49-F238E27FC236}">
                <a16:creationId xmlns:a16="http://schemas.microsoft.com/office/drawing/2014/main" id="{A786DA0F-CDA8-9D19-157B-864366A19A0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998" y="1512000"/>
            <a:ext cx="6480000" cy="428400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75736069-885E-CD56-EF74-07E525C8E034}"/>
              </a:ext>
            </a:extLst>
          </p:cNvPr>
          <p:cNvSpPr txBox="1"/>
          <p:nvPr/>
        </p:nvSpPr>
        <p:spPr>
          <a:xfrm>
            <a:off x="0" y="60120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</a:rPr>
              <a:t>Moet er meer geld naar de ziekenhuizen?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9365EE5D-1878-9ACA-6D18-8AF922040674}"/>
              </a:ext>
            </a:extLst>
          </p:cNvPr>
          <p:cNvSpPr/>
          <p:nvPr/>
        </p:nvSpPr>
        <p:spPr>
          <a:xfrm>
            <a:off x="522462" y="1080000"/>
            <a:ext cx="1619075" cy="1619075"/>
          </a:xfrm>
          <a:prstGeom prst="ellipse">
            <a:avLst/>
          </a:prstGeom>
          <a:solidFill>
            <a:schemeClr val="bg1"/>
          </a:solidFill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8B790B7F-B463-C17F-AC5F-C37F57DF2589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 dirty="0"/>
              <a:t>Politiek, waar gaat dat over?</a:t>
            </a:r>
          </a:p>
        </p:txBody>
      </p:sp>
      <p:pic>
        <p:nvPicPr>
          <p:cNvPr id="13" name="Afbeelding 12" descr="Afbeelding met symbool, plein, tekst, schermopname&#10;&#10;Automatisch gegenereerde beschrijving">
            <a:extLst>
              <a:ext uri="{FF2B5EF4-FFF2-40B4-BE49-F238E27FC236}">
                <a16:creationId xmlns:a16="http://schemas.microsoft.com/office/drawing/2014/main" id="{06BC43FF-A870-F94A-9FA5-E8140AB4EB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9297" y="1151593"/>
            <a:ext cx="1225406" cy="127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4131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ep 7">
            <a:extLst>
              <a:ext uri="{FF2B5EF4-FFF2-40B4-BE49-F238E27FC236}">
                <a16:creationId xmlns:a16="http://schemas.microsoft.com/office/drawing/2014/main" id="{A8998FB0-AA61-D442-F329-BD02EDBF5FA9}"/>
              </a:ext>
            </a:extLst>
          </p:cNvPr>
          <p:cNvGrpSpPr/>
          <p:nvPr/>
        </p:nvGrpSpPr>
        <p:grpSpPr>
          <a:xfrm>
            <a:off x="0" y="1512000"/>
            <a:ext cx="9144000" cy="4961665"/>
            <a:chOff x="0" y="1080000"/>
            <a:chExt cx="9144000" cy="4961665"/>
          </a:xfrm>
        </p:grpSpPr>
        <p:pic>
          <p:nvPicPr>
            <p:cNvPr id="3" name="Afbeelding 2" descr="Afbeelding met muur, overdekt, pak&#10;&#10;Automatisch gegenereerde beschrijving">
              <a:extLst>
                <a:ext uri="{FF2B5EF4-FFF2-40B4-BE49-F238E27FC236}">
                  <a16:creationId xmlns:a16="http://schemas.microsoft.com/office/drawing/2014/main" id="{6B5F03D7-2130-7749-39FA-84A3C6606EDF}"/>
                </a:ext>
              </a:extLst>
            </p:cNvPr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79" r="4703"/>
            <a:stretch/>
          </p:blipFill>
          <p:spPr>
            <a:xfrm>
              <a:off x="1332000" y="1080000"/>
              <a:ext cx="6480000" cy="4284000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5" name="Tekstvak 4">
              <a:extLst>
                <a:ext uri="{FF2B5EF4-FFF2-40B4-BE49-F238E27FC236}">
                  <a16:creationId xmlns:a16="http://schemas.microsoft.com/office/drawing/2014/main" id="{1233CD76-1D06-29D8-1CC0-C0E8F50DCA5E}"/>
                </a:ext>
              </a:extLst>
            </p:cNvPr>
            <p:cNvSpPr txBox="1"/>
            <p:nvPr/>
          </p:nvSpPr>
          <p:spPr>
            <a:xfrm>
              <a:off x="0" y="5580000"/>
              <a:ext cx="914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</a:rPr>
                <a:t>Moeten rechters strenger straffen?</a:t>
              </a:r>
              <a:endParaRPr lang="en-US" sz="24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sp>
        <p:nvSpPr>
          <p:cNvPr id="9" name="Ovaal 8">
            <a:extLst>
              <a:ext uri="{FF2B5EF4-FFF2-40B4-BE49-F238E27FC236}">
                <a16:creationId xmlns:a16="http://schemas.microsoft.com/office/drawing/2014/main" id="{73B44AF4-90C0-544B-BA8B-8C03F7A2323B}"/>
              </a:ext>
            </a:extLst>
          </p:cNvPr>
          <p:cNvSpPr/>
          <p:nvPr/>
        </p:nvSpPr>
        <p:spPr>
          <a:xfrm>
            <a:off x="522462" y="1080000"/>
            <a:ext cx="1619075" cy="1619075"/>
          </a:xfrm>
          <a:prstGeom prst="ellipse">
            <a:avLst/>
          </a:prstGeom>
          <a:solidFill>
            <a:schemeClr val="bg1"/>
          </a:solidFill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371901C5-2854-FF9E-D58A-B99E4F94D7FF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 dirty="0"/>
              <a:t>Politiek, waar gaat dat over?</a:t>
            </a:r>
          </a:p>
        </p:txBody>
      </p:sp>
      <p:pic>
        <p:nvPicPr>
          <p:cNvPr id="13" name="Afbeelding 12" descr="Afbeelding met zwart, duisternis, schermopname, ster&#10;&#10;Automatisch gegenereerde beschrijving">
            <a:extLst>
              <a:ext uri="{FF2B5EF4-FFF2-40B4-BE49-F238E27FC236}">
                <a16:creationId xmlns:a16="http://schemas.microsoft.com/office/drawing/2014/main" id="{2BA6FCD5-C003-2542-C2D7-543DA153F8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39" y="1289714"/>
            <a:ext cx="1453639" cy="97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5780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Afbeelding 21" descr="Afbeelding met kleding, persoon, overdekt, Leren&#10;&#10;Automatisch gegenereerde beschrijving">
            <a:extLst>
              <a:ext uri="{FF2B5EF4-FFF2-40B4-BE49-F238E27FC236}">
                <a16:creationId xmlns:a16="http://schemas.microsoft.com/office/drawing/2014/main" id="{CCB11EFE-A81B-7ED3-115B-B2A8DCB3F2D8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5"/>
          <a:stretch/>
        </p:blipFill>
        <p:spPr>
          <a:xfrm>
            <a:off x="1325122" y="1512000"/>
            <a:ext cx="6480000" cy="428400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47526767-94DD-936A-E240-523A9A1A5613}"/>
              </a:ext>
            </a:extLst>
          </p:cNvPr>
          <p:cNvSpPr txBox="1"/>
          <p:nvPr/>
        </p:nvSpPr>
        <p:spPr>
          <a:xfrm>
            <a:off x="-1" y="6012000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</a:rPr>
              <a:t>Tot welke leeftijd is school verplicht?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19" name="Groep 18">
            <a:extLst>
              <a:ext uri="{FF2B5EF4-FFF2-40B4-BE49-F238E27FC236}">
                <a16:creationId xmlns:a16="http://schemas.microsoft.com/office/drawing/2014/main" id="{3866B128-4812-531C-0AAF-2565C27412AE}"/>
              </a:ext>
            </a:extLst>
          </p:cNvPr>
          <p:cNvGrpSpPr/>
          <p:nvPr/>
        </p:nvGrpSpPr>
        <p:grpSpPr>
          <a:xfrm>
            <a:off x="522462" y="1080000"/>
            <a:ext cx="1619075" cy="1619075"/>
            <a:chOff x="522462" y="1080000"/>
            <a:chExt cx="1619075" cy="1619075"/>
          </a:xfrm>
        </p:grpSpPr>
        <p:sp>
          <p:nvSpPr>
            <p:cNvPr id="17" name="Ovaal 16">
              <a:extLst>
                <a:ext uri="{FF2B5EF4-FFF2-40B4-BE49-F238E27FC236}">
                  <a16:creationId xmlns:a16="http://schemas.microsoft.com/office/drawing/2014/main" id="{5CF88D8A-7D65-E8AA-36C5-F12F8F14EB40}"/>
                </a:ext>
              </a:extLst>
            </p:cNvPr>
            <p:cNvSpPr/>
            <p:nvPr/>
          </p:nvSpPr>
          <p:spPr>
            <a:xfrm>
              <a:off x="522462" y="1080000"/>
              <a:ext cx="1619075" cy="1619075"/>
            </a:xfrm>
            <a:prstGeom prst="ellipse">
              <a:avLst/>
            </a:prstGeom>
            <a:solidFill>
              <a:schemeClr val="bg1"/>
            </a:solidFill>
            <a:ln w="4762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15" name="Groep 14">
              <a:extLst>
                <a:ext uri="{FF2B5EF4-FFF2-40B4-BE49-F238E27FC236}">
                  <a16:creationId xmlns:a16="http://schemas.microsoft.com/office/drawing/2014/main" id="{2BC1D719-3D0A-995E-8405-B1AAD1CC2E1C}"/>
                </a:ext>
              </a:extLst>
            </p:cNvPr>
            <p:cNvGrpSpPr/>
            <p:nvPr/>
          </p:nvGrpSpPr>
          <p:grpSpPr>
            <a:xfrm>
              <a:off x="843031" y="1330594"/>
              <a:ext cx="1153549" cy="1108576"/>
              <a:chOff x="637969" y="5343362"/>
              <a:chExt cx="1302312" cy="1251539"/>
            </a:xfrm>
          </p:grpSpPr>
          <p:grpSp>
            <p:nvGrpSpPr>
              <p:cNvPr id="8" name="Groep 7">
                <a:extLst>
                  <a:ext uri="{FF2B5EF4-FFF2-40B4-BE49-F238E27FC236}">
                    <a16:creationId xmlns:a16="http://schemas.microsoft.com/office/drawing/2014/main" id="{D9AA9309-97D2-92D6-9BB4-6B1089FDF463}"/>
                  </a:ext>
                </a:extLst>
              </p:cNvPr>
              <p:cNvGrpSpPr/>
              <p:nvPr/>
            </p:nvGrpSpPr>
            <p:grpSpPr>
              <a:xfrm>
                <a:off x="637969" y="5343362"/>
                <a:ext cx="554117" cy="549025"/>
                <a:chOff x="5515137" y="5435999"/>
                <a:chExt cx="554117" cy="549025"/>
              </a:xfrm>
            </p:grpSpPr>
            <p:sp>
              <p:nvSpPr>
                <p:cNvPr id="7" name="Rechthoek 6">
                  <a:extLst>
                    <a:ext uri="{FF2B5EF4-FFF2-40B4-BE49-F238E27FC236}">
                      <a16:creationId xmlns:a16="http://schemas.microsoft.com/office/drawing/2014/main" id="{C1DC660D-7EC3-F4EE-3CF9-8FF21CFA7CF7}"/>
                    </a:ext>
                  </a:extLst>
                </p:cNvPr>
                <p:cNvSpPr/>
                <p:nvPr/>
              </p:nvSpPr>
              <p:spPr>
                <a:xfrm>
                  <a:off x="5515137" y="5436000"/>
                  <a:ext cx="554117" cy="549024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6" name="Tekstvak 2">
                  <a:extLst>
                    <a:ext uri="{FF2B5EF4-FFF2-40B4-BE49-F238E27FC236}">
                      <a16:creationId xmlns:a16="http://schemas.microsoft.com/office/drawing/2014/main" id="{ABC2A081-EE48-548F-B359-018459E6E45E}"/>
                    </a:ext>
                  </a:extLst>
                </p:cNvPr>
                <p:cNvSpPr txBox="1"/>
                <p:nvPr/>
              </p:nvSpPr>
              <p:spPr>
                <a:xfrm>
                  <a:off x="5574272" y="5435999"/>
                  <a:ext cx="443230" cy="352425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non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sz="2400" b="1" dirty="0">
                      <a:solidFill>
                        <a:srgbClr val="FFFFFF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</a:rPr>
                    <a:t>14</a:t>
                  </a:r>
                  <a:endParaRPr lang="nl-NL" sz="1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</a:endParaRPr>
                </a:p>
              </p:txBody>
            </p:sp>
          </p:grpSp>
          <p:grpSp>
            <p:nvGrpSpPr>
              <p:cNvPr id="9" name="Groep 8">
                <a:extLst>
                  <a:ext uri="{FF2B5EF4-FFF2-40B4-BE49-F238E27FC236}">
                    <a16:creationId xmlns:a16="http://schemas.microsoft.com/office/drawing/2014/main" id="{32F2C764-CE8C-B9D3-F343-49379F92C2F0}"/>
                  </a:ext>
                </a:extLst>
              </p:cNvPr>
              <p:cNvGrpSpPr/>
              <p:nvPr/>
            </p:nvGrpSpPr>
            <p:grpSpPr>
              <a:xfrm>
                <a:off x="1369181" y="5628913"/>
                <a:ext cx="571100" cy="571100"/>
                <a:chOff x="5515136" y="5436000"/>
                <a:chExt cx="571100" cy="571100"/>
              </a:xfrm>
            </p:grpSpPr>
            <p:sp>
              <p:nvSpPr>
                <p:cNvPr id="10" name="Rechthoek 9">
                  <a:extLst>
                    <a:ext uri="{FF2B5EF4-FFF2-40B4-BE49-F238E27FC236}">
                      <a16:creationId xmlns:a16="http://schemas.microsoft.com/office/drawing/2014/main" id="{020A0144-CD05-2BBE-066E-02D6E417AC05}"/>
                    </a:ext>
                  </a:extLst>
                </p:cNvPr>
                <p:cNvSpPr/>
                <p:nvPr/>
              </p:nvSpPr>
              <p:spPr>
                <a:xfrm>
                  <a:off x="5515136" y="5436000"/>
                  <a:ext cx="571100" cy="5711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1" name="Tekstvak 2">
                  <a:extLst>
                    <a:ext uri="{FF2B5EF4-FFF2-40B4-BE49-F238E27FC236}">
                      <a16:creationId xmlns:a16="http://schemas.microsoft.com/office/drawing/2014/main" id="{8E258CD1-7B50-067E-CB8C-A5802B558D42}"/>
                    </a:ext>
                  </a:extLst>
                </p:cNvPr>
                <p:cNvSpPr txBox="1"/>
                <p:nvPr/>
              </p:nvSpPr>
              <p:spPr>
                <a:xfrm>
                  <a:off x="5628347" y="5451214"/>
                  <a:ext cx="344675" cy="352426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non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sz="2400" b="1" dirty="0">
                      <a:solidFill>
                        <a:srgbClr val="FFFFFF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</a:rPr>
                    <a:t>15</a:t>
                  </a:r>
                  <a:endParaRPr lang="nl-NL" sz="1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" name="Groep 11">
                <a:extLst>
                  <a:ext uri="{FF2B5EF4-FFF2-40B4-BE49-F238E27FC236}">
                    <a16:creationId xmlns:a16="http://schemas.microsoft.com/office/drawing/2014/main" id="{0A522F00-D550-4CBB-C13D-85408155C3FD}"/>
                  </a:ext>
                </a:extLst>
              </p:cNvPr>
              <p:cNvGrpSpPr/>
              <p:nvPr/>
            </p:nvGrpSpPr>
            <p:grpSpPr>
              <a:xfrm>
                <a:off x="720403" y="6023801"/>
                <a:ext cx="571100" cy="571100"/>
                <a:chOff x="5515136" y="5436000"/>
                <a:chExt cx="571100" cy="571100"/>
              </a:xfrm>
            </p:grpSpPr>
            <p:sp>
              <p:nvSpPr>
                <p:cNvPr id="13" name="Rechthoek 12">
                  <a:extLst>
                    <a:ext uri="{FF2B5EF4-FFF2-40B4-BE49-F238E27FC236}">
                      <a16:creationId xmlns:a16="http://schemas.microsoft.com/office/drawing/2014/main" id="{0F987DE2-EE83-D316-A40A-BA6C619A6888}"/>
                    </a:ext>
                  </a:extLst>
                </p:cNvPr>
                <p:cNvSpPr/>
                <p:nvPr/>
              </p:nvSpPr>
              <p:spPr>
                <a:xfrm>
                  <a:off x="5515136" y="5436000"/>
                  <a:ext cx="571100" cy="5711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4" name="Tekstvak 2">
                  <a:extLst>
                    <a:ext uri="{FF2B5EF4-FFF2-40B4-BE49-F238E27FC236}">
                      <a16:creationId xmlns:a16="http://schemas.microsoft.com/office/drawing/2014/main" id="{3C7DB92A-AB39-8D01-2C73-406D84B6D17E}"/>
                    </a:ext>
                  </a:extLst>
                </p:cNvPr>
                <p:cNvSpPr txBox="1"/>
                <p:nvPr/>
              </p:nvSpPr>
              <p:spPr>
                <a:xfrm>
                  <a:off x="5557033" y="5450128"/>
                  <a:ext cx="443230" cy="352425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non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sz="2400" b="1" dirty="0">
                      <a:solidFill>
                        <a:srgbClr val="FFFFFF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</a:rPr>
                    <a:t>16</a:t>
                  </a:r>
                </a:p>
                <a:p>
                  <a:pPr algn="ctr"/>
                  <a:endParaRPr lang="nl-NL" sz="1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</a:endParaRPr>
                </a:p>
              </p:txBody>
            </p:sp>
          </p:grpSp>
        </p:grpSp>
      </p:grpSp>
      <p:sp>
        <p:nvSpPr>
          <p:cNvPr id="20" name="Tekstvak 19">
            <a:extLst>
              <a:ext uri="{FF2B5EF4-FFF2-40B4-BE49-F238E27FC236}">
                <a16:creationId xmlns:a16="http://schemas.microsoft.com/office/drawing/2014/main" id="{CA631CCE-DD6C-8678-D7E5-0DF41B227792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 dirty="0"/>
              <a:t>Politiek, waar gaat dat over?</a:t>
            </a:r>
          </a:p>
        </p:txBody>
      </p:sp>
    </p:spTree>
    <p:extLst>
      <p:ext uri="{BB962C8B-B14F-4D97-AF65-F5344CB8AC3E}">
        <p14:creationId xmlns:p14="http://schemas.microsoft.com/office/powerpoint/2010/main" val="26609593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 descr="Afbeelding met persoon, nagel, vinger, Medische apparatuur&#10;&#10;Automatisch gegenereerde beschrijving">
            <a:extLst>
              <a:ext uri="{FF2B5EF4-FFF2-40B4-BE49-F238E27FC236}">
                <a16:creationId xmlns:a16="http://schemas.microsoft.com/office/drawing/2014/main" id="{23C9CCFE-535D-EADF-6CB6-E2CBA562B2B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330"/>
                    </a14:imgEffect>
                    <a14:imgEffect>
                      <a14:saturation sat="86000"/>
                    </a14:imgEffect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000" y="1512000"/>
            <a:ext cx="6480000" cy="428400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B07E7AA9-8977-E2AF-C0E3-76C904C32FD0}"/>
              </a:ext>
            </a:extLst>
          </p:cNvPr>
          <p:cNvSpPr txBox="1"/>
          <p:nvPr/>
        </p:nvSpPr>
        <p:spPr>
          <a:xfrm>
            <a:off x="0" y="6012000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</a:rPr>
              <a:t>Moet inenten verplicht worden?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6C0557B8-268B-4112-76AF-BDE8AC761CFD}"/>
              </a:ext>
            </a:extLst>
          </p:cNvPr>
          <p:cNvSpPr/>
          <p:nvPr/>
        </p:nvSpPr>
        <p:spPr>
          <a:xfrm>
            <a:off x="522462" y="1080000"/>
            <a:ext cx="1619075" cy="1619075"/>
          </a:xfrm>
          <a:prstGeom prst="ellipse">
            <a:avLst/>
          </a:prstGeom>
          <a:solidFill>
            <a:schemeClr val="bg1"/>
          </a:solidFill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B10960BD-122D-58D3-8244-F1A817A55136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 dirty="0"/>
              <a:t>Politiek, waar gaat dat over?</a:t>
            </a:r>
          </a:p>
        </p:txBody>
      </p:sp>
      <p:pic>
        <p:nvPicPr>
          <p:cNvPr id="13" name="Afbeelding 12" descr="Afbeelding met schermopname, Graphics, zwart, symbool&#10;&#10;Automatisch gegenereerde beschrijving">
            <a:extLst>
              <a:ext uri="{FF2B5EF4-FFF2-40B4-BE49-F238E27FC236}">
                <a16:creationId xmlns:a16="http://schemas.microsoft.com/office/drawing/2014/main" id="{F640A159-BFFB-B1EF-9194-B453570E68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28" y="1296000"/>
            <a:ext cx="1206144" cy="120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3703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Afbeelding 18" descr="Afbeelding met persoon, kleding, overdekt, Leren&#10;&#10;Automatisch gegenereerde beschrijving">
            <a:extLst>
              <a:ext uri="{FF2B5EF4-FFF2-40B4-BE49-F238E27FC236}">
                <a16:creationId xmlns:a16="http://schemas.microsoft.com/office/drawing/2014/main" id="{AB61CFF1-90DA-6D4F-C975-2D92AF09060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858" y="1508509"/>
            <a:ext cx="6480000" cy="428400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4AC4BA1C-94E8-3D67-7284-191219F094AE}"/>
              </a:ext>
            </a:extLst>
          </p:cNvPr>
          <p:cNvSpPr txBox="1"/>
          <p:nvPr/>
        </p:nvSpPr>
        <p:spPr>
          <a:xfrm>
            <a:off x="0" y="60120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</a:rPr>
              <a:t>Moeten mobieltjes op school verboden worden?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5449A0BF-8D83-34F9-B777-EEC1DB1C79AA}"/>
              </a:ext>
            </a:extLst>
          </p:cNvPr>
          <p:cNvSpPr/>
          <p:nvPr/>
        </p:nvSpPr>
        <p:spPr>
          <a:xfrm>
            <a:off x="522462" y="1080000"/>
            <a:ext cx="1619075" cy="1619075"/>
          </a:xfrm>
          <a:prstGeom prst="ellipse">
            <a:avLst/>
          </a:prstGeom>
          <a:solidFill>
            <a:schemeClr val="bg1"/>
          </a:solidFill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1FBC2A05-C0C2-9AB6-75DA-B71F483650EB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 dirty="0"/>
              <a:t>Politiek, waar gaat dat over?</a:t>
            </a:r>
          </a:p>
        </p:txBody>
      </p:sp>
      <p:pic>
        <p:nvPicPr>
          <p:cNvPr id="13" name="Afbeelding 12" descr="Afbeelding met schermopname, Mobiele telefoon, zwart-wit&#10;&#10;Automatisch gegenereerde beschrijving">
            <a:extLst>
              <a:ext uri="{FF2B5EF4-FFF2-40B4-BE49-F238E27FC236}">
                <a16:creationId xmlns:a16="http://schemas.microsoft.com/office/drawing/2014/main" id="{C24A4751-1CF2-E4D6-12CD-FA3A828566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62" y="1151593"/>
            <a:ext cx="1547482" cy="1547482"/>
          </a:xfrm>
          <a:prstGeom prst="rect">
            <a:avLst/>
          </a:prstGeom>
        </p:spPr>
      </p:pic>
      <p:sp>
        <p:nvSpPr>
          <p:cNvPr id="15" name="Vrije vorm: vorm 14">
            <a:extLst>
              <a:ext uri="{FF2B5EF4-FFF2-40B4-BE49-F238E27FC236}">
                <a16:creationId xmlns:a16="http://schemas.microsoft.com/office/drawing/2014/main" id="{6F39C6C1-480D-D3DE-E5AE-C2BEEEDCC184}"/>
              </a:ext>
            </a:extLst>
          </p:cNvPr>
          <p:cNvSpPr/>
          <p:nvPr/>
        </p:nvSpPr>
        <p:spPr>
          <a:xfrm>
            <a:off x="653143" y="1306286"/>
            <a:ext cx="1254034" cy="992777"/>
          </a:xfrm>
          <a:custGeom>
            <a:avLst/>
            <a:gdLst>
              <a:gd name="connsiteX0" fmla="*/ 1254034 w 1254034"/>
              <a:gd name="connsiteY0" fmla="*/ 0 h 992777"/>
              <a:gd name="connsiteX1" fmla="*/ 0 w 1254034"/>
              <a:gd name="connsiteY1" fmla="*/ 992777 h 9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54034" h="992777">
                <a:moveTo>
                  <a:pt x="1254034" y="0"/>
                </a:moveTo>
                <a:lnTo>
                  <a:pt x="0" y="992777"/>
                </a:lnTo>
              </a:path>
            </a:pathLst>
          </a:custGeom>
          <a:noFill/>
          <a:ln w="1016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52790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854AA0AF-697F-A8C0-D71A-9C594DF46C3B}"/>
              </a:ext>
            </a:extLst>
          </p:cNvPr>
          <p:cNvSpPr txBox="1"/>
          <p:nvPr/>
        </p:nvSpPr>
        <p:spPr>
          <a:xfrm>
            <a:off x="215999" y="216000"/>
            <a:ext cx="5658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3.3 Je hoeft niet alles zelf te doen</a:t>
            </a:r>
          </a:p>
        </p:txBody>
      </p:sp>
    </p:spTree>
    <p:extLst>
      <p:ext uri="{BB962C8B-B14F-4D97-AF65-F5344CB8AC3E}">
        <p14:creationId xmlns:p14="http://schemas.microsoft.com/office/powerpoint/2010/main" val="40515497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Afbeelding 18" descr="Afbeelding met clipart, tekenfilm, illustratie, tekening&#10;&#10;Automatisch gegenereerde beschrijving">
            <a:extLst>
              <a:ext uri="{FF2B5EF4-FFF2-40B4-BE49-F238E27FC236}">
                <a16:creationId xmlns:a16="http://schemas.microsoft.com/office/drawing/2014/main" id="{99EA575D-3CAD-BD33-16E2-8BA3F2C71B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9"/>
          <a:stretch/>
        </p:blipFill>
        <p:spPr>
          <a:xfrm>
            <a:off x="0" y="1177441"/>
            <a:ext cx="6993882" cy="5668641"/>
          </a:xfrm>
          <a:prstGeom prst="rect">
            <a:avLst/>
          </a:prstGeom>
        </p:spPr>
      </p:pic>
      <p:grpSp>
        <p:nvGrpSpPr>
          <p:cNvPr id="6" name="Groep 5">
            <a:extLst>
              <a:ext uri="{FF2B5EF4-FFF2-40B4-BE49-F238E27FC236}">
                <a16:creationId xmlns:a16="http://schemas.microsoft.com/office/drawing/2014/main" id="{39D2684A-6CA2-EF42-8806-6F9A6C8FB176}"/>
              </a:ext>
            </a:extLst>
          </p:cNvPr>
          <p:cNvGrpSpPr/>
          <p:nvPr/>
        </p:nvGrpSpPr>
        <p:grpSpPr>
          <a:xfrm>
            <a:off x="4354239" y="973889"/>
            <a:ext cx="1871028" cy="1630362"/>
            <a:chOff x="4351972" y="3297054"/>
            <a:chExt cx="360724" cy="314325"/>
          </a:xfrm>
        </p:grpSpPr>
        <p:sp>
          <p:nvSpPr>
            <p:cNvPr id="4" name="Tekstballon: ovaal 3">
              <a:extLst>
                <a:ext uri="{FF2B5EF4-FFF2-40B4-BE49-F238E27FC236}">
                  <a16:creationId xmlns:a16="http://schemas.microsoft.com/office/drawing/2014/main" id="{0D47BB6D-0DFA-00F8-17C8-846B2EE187FB}"/>
                </a:ext>
              </a:extLst>
            </p:cNvPr>
            <p:cNvSpPr/>
            <p:nvPr/>
          </p:nvSpPr>
          <p:spPr>
            <a:xfrm>
              <a:off x="4351972" y="3315910"/>
              <a:ext cx="360724" cy="215642"/>
            </a:xfrm>
            <a:prstGeom prst="wedgeEllipseCallout">
              <a:avLst>
                <a:gd name="adj1" fmla="val -15814"/>
                <a:gd name="adj2" fmla="val 202783"/>
              </a:avLst>
            </a:prstGeom>
            <a:solidFill>
              <a:schemeClr val="bg1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5" name="Tekstvak 10">
              <a:extLst>
                <a:ext uri="{FF2B5EF4-FFF2-40B4-BE49-F238E27FC236}">
                  <a16:creationId xmlns:a16="http://schemas.microsoft.com/office/drawing/2014/main" id="{A8680176-BF3C-E3F1-17F8-0818D8FB0ECD}"/>
                </a:ext>
              </a:extLst>
            </p:cNvPr>
            <p:cNvSpPr txBox="1"/>
            <p:nvPr/>
          </p:nvSpPr>
          <p:spPr>
            <a:xfrm>
              <a:off x="4359765" y="3297054"/>
              <a:ext cx="314325" cy="31432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7200" b="1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?</a:t>
              </a:r>
              <a:endParaRPr lang="nl-NL" sz="13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ep 6">
            <a:extLst>
              <a:ext uri="{FF2B5EF4-FFF2-40B4-BE49-F238E27FC236}">
                <a16:creationId xmlns:a16="http://schemas.microsoft.com/office/drawing/2014/main" id="{5AA4DEF9-A2A6-D165-2EE1-3C9E6220D8D0}"/>
              </a:ext>
            </a:extLst>
          </p:cNvPr>
          <p:cNvGrpSpPr/>
          <p:nvPr/>
        </p:nvGrpSpPr>
        <p:grpSpPr>
          <a:xfrm>
            <a:off x="5886430" y="1258866"/>
            <a:ext cx="1871028" cy="1630362"/>
            <a:chOff x="4351972" y="3297054"/>
            <a:chExt cx="360724" cy="314325"/>
          </a:xfrm>
        </p:grpSpPr>
        <p:sp>
          <p:nvSpPr>
            <p:cNvPr id="8" name="Tekstballon: ovaal 7">
              <a:extLst>
                <a:ext uri="{FF2B5EF4-FFF2-40B4-BE49-F238E27FC236}">
                  <a16:creationId xmlns:a16="http://schemas.microsoft.com/office/drawing/2014/main" id="{5557E46C-AC64-4255-D107-E53B92A923AB}"/>
                </a:ext>
              </a:extLst>
            </p:cNvPr>
            <p:cNvSpPr/>
            <p:nvPr/>
          </p:nvSpPr>
          <p:spPr>
            <a:xfrm>
              <a:off x="4351972" y="3315910"/>
              <a:ext cx="360724" cy="215642"/>
            </a:xfrm>
            <a:prstGeom prst="wedgeEllipseCallout">
              <a:avLst>
                <a:gd name="adj1" fmla="val -82334"/>
                <a:gd name="adj2" fmla="val 168719"/>
              </a:avLst>
            </a:prstGeom>
            <a:solidFill>
              <a:schemeClr val="bg1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9" name="Tekstvak 10">
              <a:extLst>
                <a:ext uri="{FF2B5EF4-FFF2-40B4-BE49-F238E27FC236}">
                  <a16:creationId xmlns:a16="http://schemas.microsoft.com/office/drawing/2014/main" id="{9599DDEA-05AD-F106-D097-3B9F993FBFE4}"/>
                </a:ext>
              </a:extLst>
            </p:cNvPr>
            <p:cNvSpPr txBox="1"/>
            <p:nvPr/>
          </p:nvSpPr>
          <p:spPr>
            <a:xfrm>
              <a:off x="4359765" y="3297054"/>
              <a:ext cx="314325" cy="31432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7200" b="1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?</a:t>
              </a:r>
              <a:endParaRPr lang="nl-NL" sz="13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ep 9">
            <a:extLst>
              <a:ext uri="{FF2B5EF4-FFF2-40B4-BE49-F238E27FC236}">
                <a16:creationId xmlns:a16="http://schemas.microsoft.com/office/drawing/2014/main" id="{B47AC1E3-FCAB-AA4D-C114-5F844A0556BF}"/>
              </a:ext>
            </a:extLst>
          </p:cNvPr>
          <p:cNvGrpSpPr/>
          <p:nvPr/>
        </p:nvGrpSpPr>
        <p:grpSpPr>
          <a:xfrm>
            <a:off x="6821944" y="2229789"/>
            <a:ext cx="1871028" cy="1630362"/>
            <a:chOff x="4351972" y="3297054"/>
            <a:chExt cx="360724" cy="314325"/>
          </a:xfrm>
        </p:grpSpPr>
        <p:sp>
          <p:nvSpPr>
            <p:cNvPr id="11" name="Tekstballon: ovaal 10">
              <a:extLst>
                <a:ext uri="{FF2B5EF4-FFF2-40B4-BE49-F238E27FC236}">
                  <a16:creationId xmlns:a16="http://schemas.microsoft.com/office/drawing/2014/main" id="{E16ED290-15F4-D9E7-E6FB-86A904F1394F}"/>
                </a:ext>
              </a:extLst>
            </p:cNvPr>
            <p:cNvSpPr/>
            <p:nvPr/>
          </p:nvSpPr>
          <p:spPr>
            <a:xfrm>
              <a:off x="4351972" y="3315910"/>
              <a:ext cx="360724" cy="215642"/>
            </a:xfrm>
            <a:prstGeom prst="wedgeEllipseCallout">
              <a:avLst>
                <a:gd name="adj1" fmla="val -97267"/>
                <a:gd name="adj2" fmla="val 74477"/>
              </a:avLst>
            </a:prstGeom>
            <a:solidFill>
              <a:schemeClr val="bg1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12" name="Tekstvak 10">
              <a:extLst>
                <a:ext uri="{FF2B5EF4-FFF2-40B4-BE49-F238E27FC236}">
                  <a16:creationId xmlns:a16="http://schemas.microsoft.com/office/drawing/2014/main" id="{D3E6CC37-3301-DEA3-143F-FD319478573B}"/>
                </a:ext>
              </a:extLst>
            </p:cNvPr>
            <p:cNvSpPr txBox="1"/>
            <p:nvPr/>
          </p:nvSpPr>
          <p:spPr>
            <a:xfrm>
              <a:off x="4359765" y="3297054"/>
              <a:ext cx="314325" cy="31432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7200" b="1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?</a:t>
              </a:r>
              <a:endParaRPr lang="nl-NL" sz="13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ep 12">
            <a:extLst>
              <a:ext uri="{FF2B5EF4-FFF2-40B4-BE49-F238E27FC236}">
                <a16:creationId xmlns:a16="http://schemas.microsoft.com/office/drawing/2014/main" id="{C4D1D754-C2F9-56CB-C0BB-6771DECE9E40}"/>
              </a:ext>
            </a:extLst>
          </p:cNvPr>
          <p:cNvGrpSpPr/>
          <p:nvPr/>
        </p:nvGrpSpPr>
        <p:grpSpPr>
          <a:xfrm>
            <a:off x="6179266" y="3781830"/>
            <a:ext cx="1871028" cy="1630362"/>
            <a:chOff x="4351972" y="3297054"/>
            <a:chExt cx="360724" cy="314325"/>
          </a:xfrm>
        </p:grpSpPr>
        <p:sp>
          <p:nvSpPr>
            <p:cNvPr id="14" name="Tekstballon: ovaal 13">
              <a:extLst>
                <a:ext uri="{FF2B5EF4-FFF2-40B4-BE49-F238E27FC236}">
                  <a16:creationId xmlns:a16="http://schemas.microsoft.com/office/drawing/2014/main" id="{3AAD5729-73C0-A9E2-7579-860EFD77782A}"/>
                </a:ext>
              </a:extLst>
            </p:cNvPr>
            <p:cNvSpPr/>
            <p:nvPr/>
          </p:nvSpPr>
          <p:spPr>
            <a:xfrm>
              <a:off x="4351972" y="3315910"/>
              <a:ext cx="360724" cy="215642"/>
            </a:xfrm>
            <a:prstGeom prst="wedgeEllipseCallout">
              <a:avLst>
                <a:gd name="adj1" fmla="val -77582"/>
                <a:gd name="adj2" fmla="val -42473"/>
              </a:avLst>
            </a:prstGeom>
            <a:solidFill>
              <a:schemeClr val="bg1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15" name="Tekstvak 10">
              <a:extLst>
                <a:ext uri="{FF2B5EF4-FFF2-40B4-BE49-F238E27FC236}">
                  <a16:creationId xmlns:a16="http://schemas.microsoft.com/office/drawing/2014/main" id="{ACDB9B35-406D-A2EA-3DC0-EB2BD8B5F20B}"/>
                </a:ext>
              </a:extLst>
            </p:cNvPr>
            <p:cNvSpPr txBox="1"/>
            <p:nvPr/>
          </p:nvSpPr>
          <p:spPr>
            <a:xfrm>
              <a:off x="4359765" y="3297054"/>
              <a:ext cx="314325" cy="31432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7200" b="1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?</a:t>
              </a:r>
              <a:endParaRPr lang="nl-NL" sz="13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7AC53AD2-060F-574E-E7B3-33FC187B798D}"/>
              </a:ext>
            </a:extLst>
          </p:cNvPr>
          <p:cNvSpPr txBox="1"/>
          <p:nvPr/>
        </p:nvSpPr>
        <p:spPr>
          <a:xfrm>
            <a:off x="0" y="2160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</a:rPr>
              <a:t>Je hoeft niet alles zelf te weten of te kunnen</a:t>
            </a:r>
          </a:p>
        </p:txBody>
      </p:sp>
      <p:grpSp>
        <p:nvGrpSpPr>
          <p:cNvPr id="16" name="Groep 15">
            <a:extLst>
              <a:ext uri="{FF2B5EF4-FFF2-40B4-BE49-F238E27FC236}">
                <a16:creationId xmlns:a16="http://schemas.microsoft.com/office/drawing/2014/main" id="{2B054801-BF0C-D860-178C-88E7BF51350C}"/>
              </a:ext>
            </a:extLst>
          </p:cNvPr>
          <p:cNvGrpSpPr/>
          <p:nvPr/>
        </p:nvGrpSpPr>
        <p:grpSpPr>
          <a:xfrm>
            <a:off x="6099354" y="5412192"/>
            <a:ext cx="1871028" cy="1630362"/>
            <a:chOff x="4351972" y="3297054"/>
            <a:chExt cx="360724" cy="314325"/>
          </a:xfrm>
        </p:grpSpPr>
        <p:sp>
          <p:nvSpPr>
            <p:cNvPr id="17" name="Tekstballon: ovaal 16">
              <a:extLst>
                <a:ext uri="{FF2B5EF4-FFF2-40B4-BE49-F238E27FC236}">
                  <a16:creationId xmlns:a16="http://schemas.microsoft.com/office/drawing/2014/main" id="{9AAADFEC-B005-3F91-CC6E-E43604267B46}"/>
                </a:ext>
              </a:extLst>
            </p:cNvPr>
            <p:cNvSpPr/>
            <p:nvPr/>
          </p:nvSpPr>
          <p:spPr>
            <a:xfrm>
              <a:off x="4351972" y="3315910"/>
              <a:ext cx="360724" cy="215642"/>
            </a:xfrm>
            <a:prstGeom prst="wedgeEllipseCallout">
              <a:avLst>
                <a:gd name="adj1" fmla="val -83012"/>
                <a:gd name="adj2" fmla="val -166237"/>
              </a:avLst>
            </a:prstGeom>
            <a:solidFill>
              <a:schemeClr val="bg1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18" name="Tekstvak 10">
              <a:extLst>
                <a:ext uri="{FF2B5EF4-FFF2-40B4-BE49-F238E27FC236}">
                  <a16:creationId xmlns:a16="http://schemas.microsoft.com/office/drawing/2014/main" id="{66C06358-C4A4-0843-6626-50EBFE1256CD}"/>
                </a:ext>
              </a:extLst>
            </p:cNvPr>
            <p:cNvSpPr txBox="1"/>
            <p:nvPr/>
          </p:nvSpPr>
          <p:spPr>
            <a:xfrm>
              <a:off x="4359765" y="3297054"/>
              <a:ext cx="314325" cy="31432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7200" b="1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?</a:t>
              </a:r>
              <a:endParaRPr lang="nl-NL" sz="13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181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Graphics, Gebarentaal, kunst, hand&#10;&#10;Automatisch gegenereerde beschrijving">
            <a:extLst>
              <a:ext uri="{FF2B5EF4-FFF2-40B4-BE49-F238E27FC236}">
                <a16:creationId xmlns:a16="http://schemas.microsoft.com/office/drawing/2014/main" id="{73B4CB60-5FDF-52EA-C887-D98CB43D38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01" y="1828801"/>
            <a:ext cx="8136797" cy="3730891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9EE63C5-9DCC-69E3-EB20-8340233C26BD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Iedereen is weer ergens anders goed in.</a:t>
            </a:r>
          </a:p>
        </p:txBody>
      </p:sp>
    </p:spTree>
    <p:extLst>
      <p:ext uri="{BB962C8B-B14F-4D97-AF65-F5344CB8AC3E}">
        <p14:creationId xmlns:p14="http://schemas.microsoft.com/office/powerpoint/2010/main" val="24011694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ep 63">
            <a:extLst>
              <a:ext uri="{FF2B5EF4-FFF2-40B4-BE49-F238E27FC236}">
                <a16:creationId xmlns:a16="http://schemas.microsoft.com/office/drawing/2014/main" id="{F7E73E65-8A99-AF08-3B9D-2F8A08D47260}"/>
              </a:ext>
            </a:extLst>
          </p:cNvPr>
          <p:cNvGrpSpPr/>
          <p:nvPr/>
        </p:nvGrpSpPr>
        <p:grpSpPr>
          <a:xfrm>
            <a:off x="106778" y="960778"/>
            <a:ext cx="2506396" cy="2345455"/>
            <a:chOff x="0" y="69057"/>
            <a:chExt cx="2506396" cy="2345455"/>
          </a:xfrm>
        </p:grpSpPr>
        <p:pic>
          <p:nvPicPr>
            <p:cNvPr id="5" name="Afbeelding 4" descr="Afbeelding met muziek, muziekinstrument, gitaar, strijkinstrument&#10;&#10;Automatisch gegenereerde beschrijving">
              <a:extLst>
                <a:ext uri="{FF2B5EF4-FFF2-40B4-BE49-F238E27FC236}">
                  <a16:creationId xmlns:a16="http://schemas.microsoft.com/office/drawing/2014/main" id="{972D516B-81A8-6725-433F-EF587BD9FA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37" r="35250"/>
            <a:stretch/>
          </p:blipFill>
          <p:spPr>
            <a:xfrm rot="20219958">
              <a:off x="563965" y="69057"/>
              <a:ext cx="819954" cy="2206565"/>
            </a:xfrm>
            <a:prstGeom prst="rect">
              <a:avLst/>
            </a:prstGeom>
          </p:spPr>
        </p:pic>
        <p:pic>
          <p:nvPicPr>
            <p:cNvPr id="31" name="Afbeelding 30" descr="Afbeelding met muziek, pijp, fluit, houtblazer&#10;&#10;Automatisch gegenereerde beschrijving">
              <a:extLst>
                <a:ext uri="{FF2B5EF4-FFF2-40B4-BE49-F238E27FC236}">
                  <a16:creationId xmlns:a16="http://schemas.microsoft.com/office/drawing/2014/main" id="{43CBC40D-41E5-B793-10A9-2BC456904D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53" t="3202" r="42998" b="1677"/>
            <a:stretch/>
          </p:blipFill>
          <p:spPr>
            <a:xfrm rot="21447124">
              <a:off x="1722662" y="1103296"/>
              <a:ext cx="133006" cy="1311216"/>
            </a:xfrm>
            <a:prstGeom prst="rect">
              <a:avLst/>
            </a:prstGeom>
          </p:spPr>
        </p:pic>
        <p:pic>
          <p:nvPicPr>
            <p:cNvPr id="7" name="Afbeelding 6" descr="Afbeelding met piano, muziek, keyboard, Keyboard&#10;&#10;Automatisch gegenereerde beschrijving">
              <a:extLst>
                <a:ext uri="{FF2B5EF4-FFF2-40B4-BE49-F238E27FC236}">
                  <a16:creationId xmlns:a16="http://schemas.microsoft.com/office/drawing/2014/main" id="{BCA1CB59-475E-57DF-0E50-DFD70EF851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6" t="27132" r="3566" b="27132"/>
            <a:stretch/>
          </p:blipFill>
          <p:spPr>
            <a:xfrm rot="1221050">
              <a:off x="889428" y="406362"/>
              <a:ext cx="1616968" cy="497709"/>
            </a:xfrm>
            <a:prstGeom prst="rect">
              <a:avLst/>
            </a:prstGeom>
          </p:spPr>
        </p:pic>
        <p:sp>
          <p:nvSpPr>
            <p:cNvPr id="52" name="Tekstvak 51">
              <a:extLst>
                <a:ext uri="{FF2B5EF4-FFF2-40B4-BE49-F238E27FC236}">
                  <a16:creationId xmlns:a16="http://schemas.microsoft.com/office/drawing/2014/main" id="{012F03CC-A2AD-8DB5-BCCF-5D97C6B7F9E1}"/>
                </a:ext>
              </a:extLst>
            </p:cNvPr>
            <p:cNvSpPr txBox="1"/>
            <p:nvPr/>
          </p:nvSpPr>
          <p:spPr>
            <a:xfrm>
              <a:off x="0" y="890842"/>
              <a:ext cx="914400" cy="557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nl-NL" dirty="0"/>
                <a:t>muziek maken</a:t>
              </a:r>
            </a:p>
          </p:txBody>
        </p:sp>
      </p:grpSp>
      <p:grpSp>
        <p:nvGrpSpPr>
          <p:cNvPr id="65" name="Groep 64">
            <a:extLst>
              <a:ext uri="{FF2B5EF4-FFF2-40B4-BE49-F238E27FC236}">
                <a16:creationId xmlns:a16="http://schemas.microsoft.com/office/drawing/2014/main" id="{F2DE5D96-5C33-FF7B-8BA1-43646A08CCF4}"/>
              </a:ext>
            </a:extLst>
          </p:cNvPr>
          <p:cNvGrpSpPr/>
          <p:nvPr/>
        </p:nvGrpSpPr>
        <p:grpSpPr>
          <a:xfrm>
            <a:off x="2784148" y="975733"/>
            <a:ext cx="2706825" cy="1702761"/>
            <a:chOff x="2720988" y="257203"/>
            <a:chExt cx="2706825" cy="1702761"/>
          </a:xfrm>
        </p:grpSpPr>
        <p:pic>
          <p:nvPicPr>
            <p:cNvPr id="11" name="Afbeelding 10" descr="Afbeelding met Skateboard-uitrusting, Boardsport, skateboarden, Individuele sporten&#10;&#10;Automatisch gegenereerde beschrijving">
              <a:extLst>
                <a:ext uri="{FF2B5EF4-FFF2-40B4-BE49-F238E27FC236}">
                  <a16:creationId xmlns:a16="http://schemas.microsoft.com/office/drawing/2014/main" id="{5DB9115D-5D0B-BC6F-AA04-008E97A251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7000" contrast="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7" t="27133" r="5241" b="27673"/>
            <a:stretch/>
          </p:blipFill>
          <p:spPr>
            <a:xfrm>
              <a:off x="3850569" y="518662"/>
              <a:ext cx="1577244" cy="929383"/>
            </a:xfrm>
            <a:prstGeom prst="rect">
              <a:avLst/>
            </a:prstGeom>
          </p:spPr>
        </p:pic>
        <p:pic>
          <p:nvPicPr>
            <p:cNvPr id="33" name="Afbeelding 32" descr="Afbeelding met tennis, atletiekwedstrijd, sportuitrusting, racket&#10;&#10;Automatisch gegenereerde beschrijving">
              <a:extLst>
                <a:ext uri="{FF2B5EF4-FFF2-40B4-BE49-F238E27FC236}">
                  <a16:creationId xmlns:a16="http://schemas.microsoft.com/office/drawing/2014/main" id="{B1FCE21B-57B2-0DD6-47E1-FB759D1A29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45" r="28528"/>
            <a:stretch/>
          </p:blipFill>
          <p:spPr>
            <a:xfrm rot="4582120">
              <a:off x="3258138" y="720754"/>
              <a:ext cx="702060" cy="1776359"/>
            </a:xfrm>
            <a:prstGeom prst="rect">
              <a:avLst/>
            </a:prstGeom>
          </p:spPr>
        </p:pic>
        <p:pic>
          <p:nvPicPr>
            <p:cNvPr id="49" name="Afbeelding 48" descr="Afbeelding met bal, voetbal, bal voor voetbal, sportuitrusting&#10;&#10;Automatisch gegenereerde beschrijving">
              <a:extLst>
                <a:ext uri="{FF2B5EF4-FFF2-40B4-BE49-F238E27FC236}">
                  <a16:creationId xmlns:a16="http://schemas.microsoft.com/office/drawing/2014/main" id="{B33C3493-E927-307D-1CE0-DB2BFD1E5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6180" y="594066"/>
              <a:ext cx="846850" cy="846850"/>
            </a:xfrm>
            <a:prstGeom prst="rect">
              <a:avLst/>
            </a:prstGeom>
          </p:spPr>
        </p:pic>
        <p:sp>
          <p:nvSpPr>
            <p:cNvPr id="53" name="Tekstvak 52">
              <a:extLst>
                <a:ext uri="{FF2B5EF4-FFF2-40B4-BE49-F238E27FC236}">
                  <a16:creationId xmlns:a16="http://schemas.microsoft.com/office/drawing/2014/main" id="{A1D2291D-A4E1-EB87-BAF6-09ADD1EA13AC}"/>
                </a:ext>
              </a:extLst>
            </p:cNvPr>
            <p:cNvSpPr txBox="1"/>
            <p:nvPr/>
          </p:nvSpPr>
          <p:spPr>
            <a:xfrm>
              <a:off x="2801790" y="257203"/>
              <a:ext cx="914400" cy="326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nl-NL" dirty="0"/>
                <a:t>sporten</a:t>
              </a:r>
            </a:p>
          </p:txBody>
        </p:sp>
      </p:grpSp>
      <p:grpSp>
        <p:nvGrpSpPr>
          <p:cNvPr id="66" name="Groep 65">
            <a:extLst>
              <a:ext uri="{FF2B5EF4-FFF2-40B4-BE49-F238E27FC236}">
                <a16:creationId xmlns:a16="http://schemas.microsoft.com/office/drawing/2014/main" id="{2D455551-93D4-B6FA-9507-28C2E31F1FB9}"/>
              </a:ext>
            </a:extLst>
          </p:cNvPr>
          <p:cNvGrpSpPr/>
          <p:nvPr/>
        </p:nvGrpSpPr>
        <p:grpSpPr>
          <a:xfrm>
            <a:off x="6359371" y="963996"/>
            <a:ext cx="2706124" cy="2003914"/>
            <a:chOff x="5895296" y="212378"/>
            <a:chExt cx="2706124" cy="2003914"/>
          </a:xfrm>
        </p:grpSpPr>
        <p:pic>
          <p:nvPicPr>
            <p:cNvPr id="27" name="Afbeelding 26" descr="Afbeelding met pannenkoek, Pannenkoek, overdekt, voedsel&#10;&#10;Automatisch gegenereerde beschrijving">
              <a:extLst>
                <a:ext uri="{FF2B5EF4-FFF2-40B4-BE49-F238E27FC236}">
                  <a16:creationId xmlns:a16="http://schemas.microsoft.com/office/drawing/2014/main" id="{787BE329-5135-F038-DDDC-67DE4A024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2719" y="212378"/>
              <a:ext cx="1468701" cy="1468701"/>
            </a:xfrm>
            <a:prstGeom prst="rect">
              <a:avLst/>
            </a:prstGeom>
          </p:spPr>
        </p:pic>
        <p:pic>
          <p:nvPicPr>
            <p:cNvPr id="35" name="Afbeelding 34" descr="Afbeelding met nagerecht, voedsel, Zoetigheid, Snack&#10;&#10;Automatisch gegenereerde beschrijving">
              <a:extLst>
                <a:ext uri="{FF2B5EF4-FFF2-40B4-BE49-F238E27FC236}">
                  <a16:creationId xmlns:a16="http://schemas.microsoft.com/office/drawing/2014/main" id="{7C7AC645-21A7-F329-BCCB-26598899A8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5301" y="757922"/>
              <a:ext cx="1801110" cy="1458370"/>
            </a:xfrm>
            <a:prstGeom prst="rect">
              <a:avLst/>
            </a:prstGeom>
          </p:spPr>
        </p:pic>
        <p:sp>
          <p:nvSpPr>
            <p:cNvPr id="54" name="Tekstvak 53">
              <a:extLst>
                <a:ext uri="{FF2B5EF4-FFF2-40B4-BE49-F238E27FC236}">
                  <a16:creationId xmlns:a16="http://schemas.microsoft.com/office/drawing/2014/main" id="{84F4BAE6-FE71-3E0E-1D7B-C96C4550B4EB}"/>
                </a:ext>
              </a:extLst>
            </p:cNvPr>
            <p:cNvSpPr txBox="1"/>
            <p:nvPr/>
          </p:nvSpPr>
          <p:spPr>
            <a:xfrm>
              <a:off x="5895296" y="370559"/>
              <a:ext cx="1373029" cy="557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nl-NL" dirty="0"/>
                <a:t>koken</a:t>
              </a:r>
            </a:p>
            <a:p>
              <a:pPr>
                <a:lnSpc>
                  <a:spcPts val="1800"/>
                </a:lnSpc>
              </a:pPr>
              <a:r>
                <a:rPr lang="nl-NL" dirty="0"/>
                <a:t>en bakken</a:t>
              </a:r>
            </a:p>
          </p:txBody>
        </p:sp>
      </p:grpSp>
      <p:grpSp>
        <p:nvGrpSpPr>
          <p:cNvPr id="67" name="Groep 66">
            <a:extLst>
              <a:ext uri="{FF2B5EF4-FFF2-40B4-BE49-F238E27FC236}">
                <a16:creationId xmlns:a16="http://schemas.microsoft.com/office/drawing/2014/main" id="{43A762BB-A8BE-461A-1D73-6314FE4E0CB3}"/>
              </a:ext>
            </a:extLst>
          </p:cNvPr>
          <p:cNvGrpSpPr/>
          <p:nvPr/>
        </p:nvGrpSpPr>
        <p:grpSpPr>
          <a:xfrm>
            <a:off x="4678269" y="2116067"/>
            <a:ext cx="1894166" cy="1352680"/>
            <a:chOff x="4594997" y="1573617"/>
            <a:chExt cx="1894166" cy="1352680"/>
          </a:xfrm>
        </p:grpSpPr>
        <p:pic>
          <p:nvPicPr>
            <p:cNvPr id="15" name="Afbeelding 14" descr="Afbeelding met potlood, schrijfmateriaal, verbruiksartikelen voor kantoor, Markeermiddelen&#10;&#10;Automatisch gegenereerde beschrijving">
              <a:extLst>
                <a:ext uri="{FF2B5EF4-FFF2-40B4-BE49-F238E27FC236}">
                  <a16:creationId xmlns:a16="http://schemas.microsoft.com/office/drawing/2014/main" id="{017794F3-C2A0-EDC2-CE51-E9F0D019A3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4997" y="1739108"/>
              <a:ext cx="1894166" cy="1187189"/>
            </a:xfrm>
            <a:prstGeom prst="rect">
              <a:avLst/>
            </a:prstGeom>
          </p:spPr>
        </p:pic>
        <p:sp>
          <p:nvSpPr>
            <p:cNvPr id="55" name="Tekstvak 54">
              <a:extLst>
                <a:ext uri="{FF2B5EF4-FFF2-40B4-BE49-F238E27FC236}">
                  <a16:creationId xmlns:a16="http://schemas.microsoft.com/office/drawing/2014/main" id="{F3C05470-2A96-C931-D030-D74E8E93582B}"/>
                </a:ext>
              </a:extLst>
            </p:cNvPr>
            <p:cNvSpPr txBox="1"/>
            <p:nvPr/>
          </p:nvSpPr>
          <p:spPr>
            <a:xfrm>
              <a:off x="4977823" y="1573617"/>
              <a:ext cx="1373029" cy="326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nl-NL" dirty="0"/>
                <a:t>tekenen</a:t>
              </a:r>
            </a:p>
          </p:txBody>
        </p:sp>
      </p:grpSp>
      <p:grpSp>
        <p:nvGrpSpPr>
          <p:cNvPr id="68" name="Groep 67">
            <a:extLst>
              <a:ext uri="{FF2B5EF4-FFF2-40B4-BE49-F238E27FC236}">
                <a16:creationId xmlns:a16="http://schemas.microsoft.com/office/drawing/2014/main" id="{E1308626-9B66-36B2-8749-84D4B0097295}"/>
              </a:ext>
            </a:extLst>
          </p:cNvPr>
          <p:cNvGrpSpPr/>
          <p:nvPr/>
        </p:nvGrpSpPr>
        <p:grpSpPr>
          <a:xfrm>
            <a:off x="6928468" y="3005552"/>
            <a:ext cx="2337227" cy="1502227"/>
            <a:chOff x="6845866" y="2277525"/>
            <a:chExt cx="2337227" cy="1502227"/>
          </a:xfrm>
        </p:grpSpPr>
        <p:pic>
          <p:nvPicPr>
            <p:cNvPr id="23" name="Afbeelding 22" descr="Afbeelding met verbruiksartikelen voor kantoor, plastic, Algemene voorraad, briefpapier&#10;&#10;Automatisch gegenereerde beschrijving">
              <a:extLst>
                <a:ext uri="{FF2B5EF4-FFF2-40B4-BE49-F238E27FC236}">
                  <a16:creationId xmlns:a16="http://schemas.microsoft.com/office/drawing/2014/main" id="{F6927D26-D83C-1DAE-D2F7-B2FDC4BD4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5866" y="2277525"/>
              <a:ext cx="1801110" cy="1259276"/>
            </a:xfrm>
            <a:prstGeom prst="rect">
              <a:avLst/>
            </a:prstGeom>
          </p:spPr>
        </p:pic>
        <p:sp>
          <p:nvSpPr>
            <p:cNvPr id="56" name="Tekstvak 55">
              <a:extLst>
                <a:ext uri="{FF2B5EF4-FFF2-40B4-BE49-F238E27FC236}">
                  <a16:creationId xmlns:a16="http://schemas.microsoft.com/office/drawing/2014/main" id="{51A693CD-8CB8-EB3F-A83B-85D7915D8F80}"/>
                </a:ext>
              </a:extLst>
            </p:cNvPr>
            <p:cNvSpPr txBox="1"/>
            <p:nvPr/>
          </p:nvSpPr>
          <p:spPr>
            <a:xfrm>
              <a:off x="7810064" y="3453381"/>
              <a:ext cx="1373029" cy="326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nl-NL" dirty="0"/>
                <a:t>knutselen</a:t>
              </a:r>
            </a:p>
          </p:txBody>
        </p:sp>
      </p:grpSp>
      <p:grpSp>
        <p:nvGrpSpPr>
          <p:cNvPr id="71" name="Groep 70">
            <a:extLst>
              <a:ext uri="{FF2B5EF4-FFF2-40B4-BE49-F238E27FC236}">
                <a16:creationId xmlns:a16="http://schemas.microsoft.com/office/drawing/2014/main" id="{F7ABE331-1EA4-6231-B372-633F05D73790}"/>
              </a:ext>
            </a:extLst>
          </p:cNvPr>
          <p:cNvGrpSpPr/>
          <p:nvPr/>
        </p:nvGrpSpPr>
        <p:grpSpPr>
          <a:xfrm>
            <a:off x="4310917" y="3518757"/>
            <a:ext cx="1944806" cy="1987339"/>
            <a:chOff x="4360762" y="3119436"/>
            <a:chExt cx="1944806" cy="1987339"/>
          </a:xfrm>
        </p:grpSpPr>
        <p:pic>
          <p:nvPicPr>
            <p:cNvPr id="29" name="Afbeelding 28" descr="Afbeelding met bol, verlichting, licht&#10;&#10;Automatisch gegenereerde beschrijving">
              <a:extLst>
                <a:ext uri="{FF2B5EF4-FFF2-40B4-BE49-F238E27FC236}">
                  <a16:creationId xmlns:a16="http://schemas.microsoft.com/office/drawing/2014/main" id="{8ACE01EB-F8A4-CB38-BC69-164161FE3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0762" y="3119436"/>
              <a:ext cx="1323874" cy="1987339"/>
            </a:xfrm>
            <a:prstGeom prst="rect">
              <a:avLst/>
            </a:prstGeom>
          </p:spPr>
        </p:pic>
        <p:sp>
          <p:nvSpPr>
            <p:cNvPr id="57" name="Tekstvak 56">
              <a:extLst>
                <a:ext uri="{FF2B5EF4-FFF2-40B4-BE49-F238E27FC236}">
                  <a16:creationId xmlns:a16="http://schemas.microsoft.com/office/drawing/2014/main" id="{6CD8C784-9DE6-841A-E6DF-D18CE77C5362}"/>
                </a:ext>
              </a:extLst>
            </p:cNvPr>
            <p:cNvSpPr txBox="1"/>
            <p:nvPr/>
          </p:nvSpPr>
          <p:spPr>
            <a:xfrm>
              <a:off x="5445540" y="3276402"/>
              <a:ext cx="860028" cy="326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nl-NL" dirty="0"/>
                <a:t>dansen</a:t>
              </a:r>
            </a:p>
          </p:txBody>
        </p:sp>
      </p:grpSp>
      <p:grpSp>
        <p:nvGrpSpPr>
          <p:cNvPr id="72" name="Groep 71">
            <a:extLst>
              <a:ext uri="{FF2B5EF4-FFF2-40B4-BE49-F238E27FC236}">
                <a16:creationId xmlns:a16="http://schemas.microsoft.com/office/drawing/2014/main" id="{E5FA8B56-8204-A81C-0F74-69009C941FC4}"/>
              </a:ext>
            </a:extLst>
          </p:cNvPr>
          <p:cNvGrpSpPr/>
          <p:nvPr/>
        </p:nvGrpSpPr>
        <p:grpSpPr>
          <a:xfrm>
            <a:off x="5530870" y="4211820"/>
            <a:ext cx="2159320" cy="2528467"/>
            <a:chOff x="5617679" y="3719662"/>
            <a:chExt cx="2159320" cy="2528467"/>
          </a:xfrm>
        </p:grpSpPr>
        <p:pic>
          <p:nvPicPr>
            <p:cNvPr id="43" name="Afbeelding 42" descr="Afbeelding met kruiswoordpuzzel, tekst, glimlach, Menselijk gezicht&#10;&#10;Automatisch gegenereerde beschrijving">
              <a:extLst>
                <a:ext uri="{FF2B5EF4-FFF2-40B4-BE49-F238E27FC236}">
                  <a16:creationId xmlns:a16="http://schemas.microsoft.com/office/drawing/2014/main" id="{0D71C1EA-B066-5334-97D4-5E6F23387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79244">
              <a:off x="5617679" y="4521178"/>
              <a:ext cx="1007478" cy="1404974"/>
            </a:xfrm>
            <a:prstGeom prst="rect">
              <a:avLst/>
            </a:prstGeom>
          </p:spPr>
        </p:pic>
        <p:pic>
          <p:nvPicPr>
            <p:cNvPr id="47" name="Afbeelding 46" descr="Afbeelding met legpuzzel, puzzel&#10;&#10;Automatisch gegenereerde beschrijving">
              <a:extLst>
                <a:ext uri="{FF2B5EF4-FFF2-40B4-BE49-F238E27FC236}">
                  <a16:creationId xmlns:a16="http://schemas.microsoft.com/office/drawing/2014/main" id="{6CA95FA5-27B3-4B3E-2361-88C0E86E7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7310" y="3719662"/>
              <a:ext cx="2149689" cy="1294276"/>
            </a:xfrm>
            <a:prstGeom prst="rect">
              <a:avLst/>
            </a:prstGeom>
          </p:spPr>
        </p:pic>
        <p:sp>
          <p:nvSpPr>
            <p:cNvPr id="58" name="Tekstvak 57">
              <a:extLst>
                <a:ext uri="{FF2B5EF4-FFF2-40B4-BE49-F238E27FC236}">
                  <a16:creationId xmlns:a16="http://schemas.microsoft.com/office/drawing/2014/main" id="{D3FFD4B7-7001-6C97-3DBD-BEC900EB87BF}"/>
                </a:ext>
              </a:extLst>
            </p:cNvPr>
            <p:cNvSpPr txBox="1"/>
            <p:nvPr/>
          </p:nvSpPr>
          <p:spPr>
            <a:xfrm>
              <a:off x="5912518" y="5921758"/>
              <a:ext cx="1195954" cy="326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nl-NL" dirty="0"/>
                <a:t>puzzelen</a:t>
              </a:r>
            </a:p>
          </p:txBody>
        </p:sp>
      </p:grpSp>
      <p:grpSp>
        <p:nvGrpSpPr>
          <p:cNvPr id="73" name="Groep 72">
            <a:extLst>
              <a:ext uri="{FF2B5EF4-FFF2-40B4-BE49-F238E27FC236}">
                <a16:creationId xmlns:a16="http://schemas.microsoft.com/office/drawing/2014/main" id="{E5A2B916-7B78-A498-265E-C89958080399}"/>
              </a:ext>
            </a:extLst>
          </p:cNvPr>
          <p:cNvGrpSpPr/>
          <p:nvPr/>
        </p:nvGrpSpPr>
        <p:grpSpPr>
          <a:xfrm>
            <a:off x="7119249" y="4925897"/>
            <a:ext cx="1813331" cy="1751644"/>
            <a:chOff x="7174459" y="4637163"/>
            <a:chExt cx="1813331" cy="1751644"/>
          </a:xfrm>
        </p:grpSpPr>
        <p:pic>
          <p:nvPicPr>
            <p:cNvPr id="21" name="Afbeelding 20" descr="Afbeelding met microfoon, persoon, Geluidsapparatuur, vinger&#10;&#10;Automatisch gegenereerde beschrijving">
              <a:extLst>
                <a:ext uri="{FF2B5EF4-FFF2-40B4-BE49-F238E27FC236}">
                  <a16:creationId xmlns:a16="http://schemas.microsoft.com/office/drawing/2014/main" id="{D3CF2CFA-4733-5CFC-89EC-493BBF50D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4459" y="4679742"/>
              <a:ext cx="1813331" cy="1709065"/>
            </a:xfrm>
            <a:prstGeom prst="rect">
              <a:avLst/>
            </a:prstGeom>
          </p:spPr>
        </p:pic>
        <p:sp>
          <p:nvSpPr>
            <p:cNvPr id="59" name="Tekstvak 58">
              <a:extLst>
                <a:ext uri="{FF2B5EF4-FFF2-40B4-BE49-F238E27FC236}">
                  <a16:creationId xmlns:a16="http://schemas.microsoft.com/office/drawing/2014/main" id="{9FC4EB25-FFD0-DA6A-50FD-9BE3E6D2297E}"/>
                </a:ext>
              </a:extLst>
            </p:cNvPr>
            <p:cNvSpPr txBox="1"/>
            <p:nvPr/>
          </p:nvSpPr>
          <p:spPr>
            <a:xfrm>
              <a:off x="7651110" y="4637163"/>
              <a:ext cx="860028" cy="326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nl-NL" dirty="0"/>
                <a:t>zingen</a:t>
              </a:r>
            </a:p>
          </p:txBody>
        </p:sp>
      </p:grpSp>
      <p:grpSp>
        <p:nvGrpSpPr>
          <p:cNvPr id="69" name="Groep 68">
            <a:extLst>
              <a:ext uri="{FF2B5EF4-FFF2-40B4-BE49-F238E27FC236}">
                <a16:creationId xmlns:a16="http://schemas.microsoft.com/office/drawing/2014/main" id="{061CF93E-CD1D-29E9-2CB7-7B6D2570460A}"/>
              </a:ext>
            </a:extLst>
          </p:cNvPr>
          <p:cNvGrpSpPr/>
          <p:nvPr/>
        </p:nvGrpSpPr>
        <p:grpSpPr>
          <a:xfrm>
            <a:off x="340398" y="3213176"/>
            <a:ext cx="1521945" cy="1194642"/>
            <a:chOff x="574975" y="2492265"/>
            <a:chExt cx="1521945" cy="1194642"/>
          </a:xfrm>
        </p:grpSpPr>
        <p:pic>
          <p:nvPicPr>
            <p:cNvPr id="13" name="Afbeelding 12" descr="Afbeelding met Gamecontroller, joystick, Invoerapparaat, Elektronisch apparaat&#10;&#10;Automatisch gegenereerde beschrijving">
              <a:extLst>
                <a:ext uri="{FF2B5EF4-FFF2-40B4-BE49-F238E27FC236}">
                  <a16:creationId xmlns:a16="http://schemas.microsoft.com/office/drawing/2014/main" id="{214A525C-2757-C68C-4D79-553A087F2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373" y="2797846"/>
              <a:ext cx="1421547" cy="889061"/>
            </a:xfrm>
            <a:prstGeom prst="rect">
              <a:avLst/>
            </a:prstGeom>
          </p:spPr>
        </p:pic>
        <p:sp>
          <p:nvSpPr>
            <p:cNvPr id="60" name="Tekstvak 59">
              <a:extLst>
                <a:ext uri="{FF2B5EF4-FFF2-40B4-BE49-F238E27FC236}">
                  <a16:creationId xmlns:a16="http://schemas.microsoft.com/office/drawing/2014/main" id="{88DB63BF-D61A-3EA7-2295-16E23E51510D}"/>
                </a:ext>
              </a:extLst>
            </p:cNvPr>
            <p:cNvSpPr txBox="1"/>
            <p:nvPr/>
          </p:nvSpPr>
          <p:spPr>
            <a:xfrm>
              <a:off x="574975" y="2492265"/>
              <a:ext cx="860028" cy="326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nl-NL" dirty="0"/>
                <a:t>gamen</a:t>
              </a:r>
            </a:p>
          </p:txBody>
        </p:sp>
      </p:grpSp>
      <p:grpSp>
        <p:nvGrpSpPr>
          <p:cNvPr id="70" name="Groep 69">
            <a:extLst>
              <a:ext uri="{FF2B5EF4-FFF2-40B4-BE49-F238E27FC236}">
                <a16:creationId xmlns:a16="http://schemas.microsoft.com/office/drawing/2014/main" id="{F8E6D98B-A28F-C98D-F763-4E97B732B36C}"/>
              </a:ext>
            </a:extLst>
          </p:cNvPr>
          <p:cNvGrpSpPr/>
          <p:nvPr/>
        </p:nvGrpSpPr>
        <p:grpSpPr>
          <a:xfrm>
            <a:off x="2381515" y="2690055"/>
            <a:ext cx="2037748" cy="1934354"/>
            <a:chOff x="2233262" y="2291647"/>
            <a:chExt cx="2037748" cy="1934354"/>
          </a:xfrm>
        </p:grpSpPr>
        <p:pic>
          <p:nvPicPr>
            <p:cNvPr id="19" name="Afbeelding 18" descr="Afbeelding met zoogdier, hond, Hondenras, huisdier&#10;&#10;Automatisch gegenereerde beschrijving">
              <a:extLst>
                <a:ext uri="{FF2B5EF4-FFF2-40B4-BE49-F238E27FC236}">
                  <a16:creationId xmlns:a16="http://schemas.microsoft.com/office/drawing/2014/main" id="{BD288387-4E75-B45F-3C1E-F14BB33E24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60" r="10832"/>
            <a:stretch/>
          </p:blipFill>
          <p:spPr>
            <a:xfrm>
              <a:off x="2259851" y="2291647"/>
              <a:ext cx="1824122" cy="1566147"/>
            </a:xfrm>
            <a:prstGeom prst="rect">
              <a:avLst/>
            </a:prstGeom>
          </p:spPr>
        </p:pic>
        <p:sp>
          <p:nvSpPr>
            <p:cNvPr id="61" name="Tekstvak 60">
              <a:extLst>
                <a:ext uri="{FF2B5EF4-FFF2-40B4-BE49-F238E27FC236}">
                  <a16:creationId xmlns:a16="http://schemas.microsoft.com/office/drawing/2014/main" id="{221AB7A8-582C-901F-9700-49AA13EC2B77}"/>
                </a:ext>
              </a:extLst>
            </p:cNvPr>
            <p:cNvSpPr txBox="1"/>
            <p:nvPr/>
          </p:nvSpPr>
          <p:spPr>
            <a:xfrm>
              <a:off x="2233262" y="3899630"/>
              <a:ext cx="2037748" cy="326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nl-NL" dirty="0"/>
                <a:t>voor dieren zorgen</a:t>
              </a:r>
            </a:p>
          </p:txBody>
        </p:sp>
      </p:grpSp>
      <p:grpSp>
        <p:nvGrpSpPr>
          <p:cNvPr id="75" name="Groep 74">
            <a:extLst>
              <a:ext uri="{FF2B5EF4-FFF2-40B4-BE49-F238E27FC236}">
                <a16:creationId xmlns:a16="http://schemas.microsoft.com/office/drawing/2014/main" id="{7CBE9563-1E2F-A6CD-30B9-65603A553459}"/>
              </a:ext>
            </a:extLst>
          </p:cNvPr>
          <p:cNvGrpSpPr/>
          <p:nvPr/>
        </p:nvGrpSpPr>
        <p:grpSpPr>
          <a:xfrm>
            <a:off x="245001" y="4710558"/>
            <a:ext cx="1912664" cy="1991530"/>
            <a:chOff x="191345" y="4253539"/>
            <a:chExt cx="1912664" cy="1991530"/>
          </a:xfrm>
        </p:grpSpPr>
        <p:pic>
          <p:nvPicPr>
            <p:cNvPr id="17" name="Afbeelding 16" descr="Afbeelding met gereedschap, truweel&#10;&#10;Automatisch gegenereerde beschrijving">
              <a:extLst>
                <a:ext uri="{FF2B5EF4-FFF2-40B4-BE49-F238E27FC236}">
                  <a16:creationId xmlns:a16="http://schemas.microsoft.com/office/drawing/2014/main" id="{74B2720B-CABB-EE5A-A1F6-94F1A93D95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975"/>
            <a:stretch/>
          </p:blipFill>
          <p:spPr>
            <a:xfrm>
              <a:off x="191345" y="4678922"/>
              <a:ext cx="1856136" cy="1566147"/>
            </a:xfrm>
            <a:prstGeom prst="rect">
              <a:avLst/>
            </a:prstGeom>
          </p:spPr>
        </p:pic>
        <p:sp>
          <p:nvSpPr>
            <p:cNvPr id="62" name="Tekstvak 61">
              <a:extLst>
                <a:ext uri="{FF2B5EF4-FFF2-40B4-BE49-F238E27FC236}">
                  <a16:creationId xmlns:a16="http://schemas.microsoft.com/office/drawing/2014/main" id="{1BB5D8CD-A1A9-3C2E-3E85-325AC1A6F2BC}"/>
                </a:ext>
              </a:extLst>
            </p:cNvPr>
            <p:cNvSpPr txBox="1"/>
            <p:nvPr/>
          </p:nvSpPr>
          <p:spPr>
            <a:xfrm>
              <a:off x="252182" y="4253539"/>
              <a:ext cx="1851827" cy="326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nl-NL" dirty="0"/>
                <a:t>in de tuin werken</a:t>
              </a:r>
            </a:p>
          </p:txBody>
        </p:sp>
      </p:grpSp>
      <p:grpSp>
        <p:nvGrpSpPr>
          <p:cNvPr id="74" name="Groep 73">
            <a:extLst>
              <a:ext uri="{FF2B5EF4-FFF2-40B4-BE49-F238E27FC236}">
                <a16:creationId xmlns:a16="http://schemas.microsoft.com/office/drawing/2014/main" id="{E660D425-ABBA-C26A-55E5-6EC2CCAB2DA5}"/>
              </a:ext>
            </a:extLst>
          </p:cNvPr>
          <p:cNvGrpSpPr/>
          <p:nvPr/>
        </p:nvGrpSpPr>
        <p:grpSpPr>
          <a:xfrm>
            <a:off x="2122056" y="4806269"/>
            <a:ext cx="2778298" cy="1846752"/>
            <a:chOff x="2089223" y="4561502"/>
            <a:chExt cx="2778298" cy="1846752"/>
          </a:xfrm>
        </p:grpSpPr>
        <p:pic>
          <p:nvPicPr>
            <p:cNvPr id="41" name="Afbeelding 40" descr="Afbeelding met bal, Zaalspellen en zaalsporten, sportuitrusting, bowling&#10;&#10;Automatisch gegenereerde beschrijving">
              <a:extLst>
                <a:ext uri="{FF2B5EF4-FFF2-40B4-BE49-F238E27FC236}">
                  <a16:creationId xmlns:a16="http://schemas.microsoft.com/office/drawing/2014/main" id="{014579D3-7C4D-A5F1-A5A7-E9DB6C9B57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7" t="20772" r="6727" b="16068"/>
            <a:stretch/>
          </p:blipFill>
          <p:spPr>
            <a:xfrm>
              <a:off x="2479090" y="4561502"/>
              <a:ext cx="1052422" cy="516588"/>
            </a:xfrm>
            <a:prstGeom prst="rect">
              <a:avLst/>
            </a:prstGeom>
          </p:spPr>
        </p:pic>
        <p:pic>
          <p:nvPicPr>
            <p:cNvPr id="51" name="Afbeelding 50" descr="Afbeelding met Kaartspel&#10;&#10;Automatisch gegenereerde beschrijving">
              <a:extLst>
                <a:ext uri="{FF2B5EF4-FFF2-40B4-BE49-F238E27FC236}">
                  <a16:creationId xmlns:a16="http://schemas.microsoft.com/office/drawing/2014/main" id="{CA2F1653-15C5-1241-E6CF-698F8201F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823377">
              <a:off x="3452316" y="4754809"/>
              <a:ext cx="1486337" cy="1344073"/>
            </a:xfrm>
            <a:prstGeom prst="rect">
              <a:avLst/>
            </a:prstGeom>
          </p:spPr>
        </p:pic>
        <p:pic>
          <p:nvPicPr>
            <p:cNvPr id="39" name="Afbeelding 38" descr="Afbeelding met schaakstuk, Zaalspellen en zaalsporten, schaak, bordspel&#10;&#10;Automatisch gegenereerde beschrijving">
              <a:extLst>
                <a:ext uri="{FF2B5EF4-FFF2-40B4-BE49-F238E27FC236}">
                  <a16:creationId xmlns:a16="http://schemas.microsoft.com/office/drawing/2014/main" id="{F4FDEF4F-3604-88A9-56E8-396A24E87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2740" y="5055733"/>
              <a:ext cx="2303970" cy="1232624"/>
            </a:xfrm>
            <a:prstGeom prst="rect">
              <a:avLst/>
            </a:prstGeom>
          </p:spPr>
        </p:pic>
        <p:sp>
          <p:nvSpPr>
            <p:cNvPr id="63" name="Tekstvak 62">
              <a:extLst>
                <a:ext uri="{FF2B5EF4-FFF2-40B4-BE49-F238E27FC236}">
                  <a16:creationId xmlns:a16="http://schemas.microsoft.com/office/drawing/2014/main" id="{D1B0C784-C123-E3E5-29E5-6A35366C2531}"/>
                </a:ext>
              </a:extLst>
            </p:cNvPr>
            <p:cNvSpPr txBox="1"/>
            <p:nvPr/>
          </p:nvSpPr>
          <p:spPr>
            <a:xfrm>
              <a:off x="2089223" y="6081883"/>
              <a:ext cx="1136426" cy="326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nl-NL" dirty="0"/>
                <a:t>spelletjes</a:t>
              </a:r>
            </a:p>
          </p:txBody>
        </p:sp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075EBAB7-D7CD-8081-AD0E-B703F9A5576C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Iedereen is weer ergens anders goed in.</a:t>
            </a:r>
          </a:p>
        </p:txBody>
      </p:sp>
    </p:spTree>
    <p:extLst>
      <p:ext uri="{BB962C8B-B14F-4D97-AF65-F5344CB8AC3E}">
        <p14:creationId xmlns:p14="http://schemas.microsoft.com/office/powerpoint/2010/main" val="2456341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/>
          <p:cNvGrpSpPr/>
          <p:nvPr/>
        </p:nvGrpSpPr>
        <p:grpSpPr>
          <a:xfrm>
            <a:off x="-119821" y="-27384"/>
            <a:ext cx="9448898" cy="6933869"/>
            <a:chOff x="-119821" y="-27384"/>
            <a:chExt cx="9448898" cy="6933869"/>
          </a:xfrm>
        </p:grpSpPr>
        <p:pic>
          <p:nvPicPr>
            <p:cNvPr id="69" name="Afbeelding 6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429" t="9946" r="10373" b="21320"/>
            <a:stretch/>
          </p:blipFill>
          <p:spPr>
            <a:xfrm>
              <a:off x="-90150" y="2132856"/>
              <a:ext cx="740774" cy="1704623"/>
            </a:xfrm>
            <a:prstGeom prst="rect">
              <a:avLst/>
            </a:prstGeom>
            <a:effectLst>
              <a:glow rad="12700">
                <a:schemeClr val="bg1"/>
              </a:glow>
            </a:effectLst>
          </p:spPr>
        </p:pic>
        <p:grpSp>
          <p:nvGrpSpPr>
            <p:cNvPr id="2" name="Groep 1"/>
            <p:cNvGrpSpPr/>
            <p:nvPr/>
          </p:nvGrpSpPr>
          <p:grpSpPr>
            <a:xfrm>
              <a:off x="-119821" y="-27384"/>
              <a:ext cx="9448898" cy="6933869"/>
              <a:chOff x="-119821" y="-27384"/>
              <a:chExt cx="9448898" cy="6933869"/>
            </a:xfrm>
          </p:grpSpPr>
          <p:pic>
            <p:nvPicPr>
              <p:cNvPr id="18" name="Afbeelding 1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24478" r="10374" b="16622"/>
              <a:stretch/>
            </p:blipFill>
            <p:spPr>
              <a:xfrm>
                <a:off x="2030006" y="0"/>
                <a:ext cx="1863142" cy="1460712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4" name="Afbeelding 3"/>
              <p:cNvPicPr preferRelativeResize="0"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1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19" t="9538" r="9041" b="8828"/>
              <a:stretch/>
            </p:blipFill>
            <p:spPr>
              <a:xfrm>
                <a:off x="2483768" y="1566747"/>
                <a:ext cx="4213876" cy="4127586"/>
              </a:xfrm>
              <a:prstGeom prst="rect">
                <a:avLst/>
              </a:prstGeom>
            </p:spPr>
          </p:pic>
          <p:pic>
            <p:nvPicPr>
              <p:cNvPr id="19" name="Afbeelding 18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25097" r="10374" b="16622"/>
              <a:stretch/>
            </p:blipFill>
            <p:spPr>
              <a:xfrm>
                <a:off x="774243" y="0"/>
                <a:ext cx="1863142" cy="1445354"/>
              </a:xfrm>
              <a:prstGeom prst="rect">
                <a:avLst/>
              </a:prstGeom>
            </p:spPr>
          </p:pic>
          <p:pic>
            <p:nvPicPr>
              <p:cNvPr id="20" name="Afbeelding 19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731" t="22866" r="10374" b="16621"/>
              <a:stretch/>
            </p:blipFill>
            <p:spPr>
              <a:xfrm>
                <a:off x="-119821" y="-27384"/>
                <a:ext cx="1540890" cy="1500684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22" name="Afbeelding 2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975" t="9946" r="10374" b="16622"/>
              <a:stretch/>
            </p:blipFill>
            <p:spPr>
              <a:xfrm>
                <a:off x="-90150" y="836712"/>
                <a:ext cx="1630096" cy="1821118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23" name="Afbeelding 22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26122" r="10374" b="16622"/>
              <a:stretch/>
            </p:blipFill>
            <p:spPr>
              <a:xfrm>
                <a:off x="6036329" y="-14279"/>
                <a:ext cx="1863142" cy="1419940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24" name="Afbeelding 2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46662" r="10374" b="16622"/>
              <a:stretch/>
            </p:blipFill>
            <p:spPr>
              <a:xfrm>
                <a:off x="4723737" y="-14279"/>
                <a:ext cx="2073874" cy="1013549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25" name="Afbeelding 2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9946" r="10374" b="16622"/>
              <a:stretch/>
            </p:blipFill>
            <p:spPr>
              <a:xfrm>
                <a:off x="6710558" y="4870221"/>
                <a:ext cx="1863142" cy="1821118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26" name="Afbeelding 2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24477" r="10374" b="28105"/>
              <a:stretch/>
            </p:blipFill>
            <p:spPr>
              <a:xfrm>
                <a:off x="7465935" y="0"/>
                <a:ext cx="1863142" cy="1175956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27" name="Afbeelding 26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9946" r="10374" b="16622"/>
              <a:stretch/>
            </p:blipFill>
            <p:spPr>
              <a:xfrm>
                <a:off x="166864" y="1988840"/>
                <a:ext cx="1863142" cy="1821118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21" name="Afbeelding 2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28" t="9946" r="10374" b="16622"/>
              <a:stretch/>
            </p:blipFill>
            <p:spPr>
              <a:xfrm>
                <a:off x="-90150" y="3068960"/>
                <a:ext cx="1702449" cy="1821118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71" name="Afbeelding 7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28" t="9946" r="10374" b="16622"/>
              <a:stretch/>
            </p:blipFill>
            <p:spPr>
              <a:xfrm>
                <a:off x="438125" y="4149080"/>
                <a:ext cx="1702449" cy="1821118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72" name="Afbeelding 7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28" t="9946" r="10374" b="16622"/>
              <a:stretch/>
            </p:blipFill>
            <p:spPr>
              <a:xfrm>
                <a:off x="7617507" y="771435"/>
                <a:ext cx="1702449" cy="1821118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73" name="Afbeelding 72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28" t="9946" r="21119" b="16622"/>
              <a:stretch/>
            </p:blipFill>
            <p:spPr>
              <a:xfrm>
                <a:off x="7696703" y="1967730"/>
                <a:ext cx="1447299" cy="1821118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74" name="Afbeelding 7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29" t="9946" r="20875" b="16622"/>
              <a:stretch/>
            </p:blipFill>
            <p:spPr>
              <a:xfrm>
                <a:off x="7690912" y="3021507"/>
                <a:ext cx="1453090" cy="1821118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75" name="Afbeelding 7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28" t="9946" r="22859" b="16622"/>
              <a:stretch/>
            </p:blipFill>
            <p:spPr>
              <a:xfrm>
                <a:off x="7738019" y="4155712"/>
                <a:ext cx="1405982" cy="1821118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76" name="Afbeelding 7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393" t="9946" r="10374" b="21320"/>
              <a:stretch/>
            </p:blipFill>
            <p:spPr>
              <a:xfrm>
                <a:off x="-90150" y="4149080"/>
                <a:ext cx="931571" cy="1704623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77" name="Afbeelding 76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50325" r="10374" b="16622"/>
              <a:stretch/>
            </p:blipFill>
            <p:spPr>
              <a:xfrm>
                <a:off x="3232251" y="0"/>
                <a:ext cx="2073874" cy="912441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78" name="Afbeelding 7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9946" r="26243" b="30001"/>
              <a:stretch/>
            </p:blipFill>
            <p:spPr>
              <a:xfrm>
                <a:off x="7657671" y="5368678"/>
                <a:ext cx="1486329" cy="1489322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79" name="Afbeelding 78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9946" r="10374" b="30184"/>
              <a:stretch/>
            </p:blipFill>
            <p:spPr>
              <a:xfrm>
                <a:off x="592473" y="5421701"/>
                <a:ext cx="1863142" cy="1484784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80" name="Afbeelding 79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529" t="9946" r="10374" b="24377"/>
              <a:stretch/>
            </p:blipFill>
            <p:spPr>
              <a:xfrm>
                <a:off x="-90151" y="5229200"/>
                <a:ext cx="1379499" cy="1628800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81" name="Afbeelding 8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9946" r="10374" b="49524"/>
              <a:stretch/>
            </p:blipFill>
            <p:spPr>
              <a:xfrm>
                <a:off x="1963189" y="5901339"/>
                <a:ext cx="1863142" cy="1005146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82" name="Afbeelding 8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9946" r="10374" b="58794"/>
              <a:stretch/>
            </p:blipFill>
            <p:spPr>
              <a:xfrm>
                <a:off x="3337617" y="6113339"/>
                <a:ext cx="1863142" cy="775251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83" name="Afbeelding 82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9946" r="10374" b="60028"/>
              <a:stretch/>
            </p:blipFill>
            <p:spPr>
              <a:xfrm>
                <a:off x="4693514" y="6113339"/>
                <a:ext cx="1863142" cy="744661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84" name="Afbeelding 8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9945" r="10374" b="50738"/>
              <a:stretch/>
            </p:blipFill>
            <p:spPr>
              <a:xfrm>
                <a:off x="6156176" y="5882928"/>
                <a:ext cx="1863142" cy="975072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</p:grpSp>
      </p:grpSp>
      <p:pic>
        <p:nvPicPr>
          <p:cNvPr id="6" name="Afbeelding 5"/>
          <p:cNvPicPr preferRelativeResize="0"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0928" y="-963488"/>
            <a:ext cx="966810" cy="1146360"/>
          </a:xfrm>
          <a:prstGeom prst="rect">
            <a:avLst/>
          </a:prstGeom>
        </p:spPr>
      </p:pic>
      <p:pic>
        <p:nvPicPr>
          <p:cNvPr id="7" name="Afbeelding 6"/>
          <p:cNvPicPr preferRelativeResize="0"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0672" y="785525"/>
            <a:ext cx="1516488" cy="1240271"/>
          </a:xfrm>
          <a:prstGeom prst="rect">
            <a:avLst/>
          </a:prstGeom>
        </p:spPr>
      </p:pic>
      <p:pic>
        <p:nvPicPr>
          <p:cNvPr id="8" name="Afbeelding 7"/>
          <p:cNvPicPr preferRelativeResize="0"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4856" y="3240834"/>
            <a:ext cx="1108203" cy="894340"/>
          </a:xfrm>
          <a:prstGeom prst="rect">
            <a:avLst/>
          </a:prstGeom>
        </p:spPr>
      </p:pic>
      <p:pic>
        <p:nvPicPr>
          <p:cNvPr id="9" name="Afbeelding 8"/>
          <p:cNvPicPr preferRelativeResize="0"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4856" y="5368678"/>
            <a:ext cx="1224856" cy="1035234"/>
          </a:xfrm>
          <a:prstGeom prst="rect">
            <a:avLst/>
          </a:prstGeom>
        </p:spPr>
      </p:pic>
      <p:pic>
        <p:nvPicPr>
          <p:cNvPr id="10" name="Afbeelding 9"/>
          <p:cNvPicPr preferRelativeResize="0"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425" y="6043600"/>
            <a:ext cx="1451630" cy="1163440"/>
          </a:xfrm>
          <a:prstGeom prst="rect">
            <a:avLst/>
          </a:prstGeom>
        </p:spPr>
      </p:pic>
      <p:pic>
        <p:nvPicPr>
          <p:cNvPr id="11" name="Afbeelding 10"/>
          <p:cNvPicPr preferRelativeResize="0"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148" y="6625320"/>
            <a:ext cx="1057612" cy="1424636"/>
          </a:xfrm>
          <a:prstGeom prst="rect">
            <a:avLst/>
          </a:prstGeom>
        </p:spPr>
      </p:pic>
      <p:pic>
        <p:nvPicPr>
          <p:cNvPr id="12" name="Afbeelding 11"/>
          <p:cNvPicPr preferRelativeResize="0"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690" y="6691339"/>
            <a:ext cx="760154" cy="1138059"/>
          </a:xfrm>
          <a:prstGeom prst="rect">
            <a:avLst/>
          </a:prstGeom>
        </p:spPr>
      </p:pic>
      <p:pic>
        <p:nvPicPr>
          <p:cNvPr id="13" name="Afbeelding 12"/>
          <p:cNvPicPr preferRelativeResize="0"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900" y="6814809"/>
            <a:ext cx="1166530" cy="1111458"/>
          </a:xfrm>
          <a:prstGeom prst="rect">
            <a:avLst/>
          </a:prstGeom>
        </p:spPr>
      </p:pic>
      <p:pic>
        <p:nvPicPr>
          <p:cNvPr id="14" name="Afbeelding 13"/>
          <p:cNvPicPr preferRelativeResize="0"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434" y="3240834"/>
            <a:ext cx="1213613" cy="914878"/>
          </a:xfrm>
          <a:prstGeom prst="rect">
            <a:avLst/>
          </a:prstGeom>
        </p:spPr>
      </p:pic>
      <p:pic>
        <p:nvPicPr>
          <p:cNvPr id="15" name="Afbeelding 14"/>
          <p:cNvPicPr preferRelativeResize="0"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488" y="-573457"/>
            <a:ext cx="1108203" cy="995121"/>
          </a:xfrm>
          <a:prstGeom prst="rect">
            <a:avLst/>
          </a:prstGeom>
        </p:spPr>
      </p:pic>
      <p:pic>
        <p:nvPicPr>
          <p:cNvPr id="16" name="Afbeelding 15"/>
          <p:cNvPicPr preferRelativeResize="0"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628" y="-1179512"/>
            <a:ext cx="1071756" cy="1425775"/>
          </a:xfrm>
          <a:prstGeom prst="rect">
            <a:avLst/>
          </a:prstGeom>
        </p:spPr>
      </p:pic>
      <p:pic>
        <p:nvPicPr>
          <p:cNvPr id="17" name="Afbeelding 16"/>
          <p:cNvPicPr preferRelativeResize="0"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863" y="-1107504"/>
            <a:ext cx="912542" cy="1102835"/>
          </a:xfrm>
          <a:prstGeom prst="rect">
            <a:avLst/>
          </a:prstGeom>
        </p:spPr>
      </p:pic>
      <p:sp>
        <p:nvSpPr>
          <p:cNvPr id="42" name="Tekstvak 41"/>
          <p:cNvSpPr txBox="1"/>
          <p:nvPr/>
        </p:nvSpPr>
        <p:spPr>
          <a:xfrm>
            <a:off x="3232251" y="3375814"/>
            <a:ext cx="28040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cap="small" dirty="0">
                <a:solidFill>
                  <a:schemeClr val="bg1"/>
                </a:solidFill>
              </a:rPr>
              <a:t>vergadertafel</a:t>
            </a:r>
            <a:endParaRPr lang="en-US" sz="2800" b="1" cap="smal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133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4.92713E-6 L 0.43594 0.3678 " pathEditMode="relative" rAng="0" ptsTypes="AA">
                                      <p:cBhvr>
                                        <p:cTn id="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88" y="183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22222E-6 4.59509E-6 L -0.36771 0.41624 " pathEditMode="relative" rAng="0" ptsTypes="AA">
                                      <p:cBhvr>
                                        <p:cTn id="9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85" y="20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37796 -0.30463 L 4.72222E-6 2.96296E-6 " pathEditMode="relative" rAng="0" ptsTypes="AA">
                                      <p:cBhvr>
                                        <p:cTn id="12" dur="2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9" y="1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63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88889E-6 -1.48148E-6 L 0.37639 -0.00625 " pathEditMode="relative" rAng="0" ptsTypes="AA">
                                      <p:cBhvr>
                                        <p:cTn id="1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19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1526 -0.32824 L -0.01059 0.00764 " pathEditMode="relative" rAng="0" ptsTypes="AA">
                                      <p:cBhvr>
                                        <p:cTn id="18" dur="2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0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61111E-6 2.85681E-6 L -0.01111 0.34975 " pathEditMode="relative" rAng="0" ptsTypes="AA">
                                      <p:cBhvr>
                                        <p:cTn id="21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6" y="174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00"/>
                            </p:stCondLst>
                            <p:childTnLst>
                              <p:par>
                                <p:cTn id="23" presetID="35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98 0.00278 L -0.34618 -0.00486 " pathEditMode="relative" rAng="0" ptsTypes="AA">
                                      <p:cBhvr>
                                        <p:cTn id="24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99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40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22326 -0.33333 L 0.07049 0.09444 " pathEditMode="relative" rAng="0" ptsTypes="AA">
                                      <p:cBhvr>
                                        <p:cTn id="27" dur="2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87" y="2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10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91 -0.01503 L -0.21701 0.37336 " pathEditMode="relative" rAng="0" ptsTypes="AA">
                                      <p:cBhvr>
                                        <p:cTn id="30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06" y="194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8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40538 -0.20092 L -0.0158 0.00926 " pathEditMode="relative" rAng="0" ptsTypes="AA">
                                      <p:cBhvr>
                                        <p:cTn id="33" dur="2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59" y="1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42" presetClass="path" presetSubtype="0" accel="50000" decel="5000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0.00035 -0.275 L 8.33333E-7 0.01899 " pathEditMode="relative" rAng="0" ptsTypes="AA">
                                      <p:cBhvr>
                                        <p:cTn id="36" dur="2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600"/>
                            </p:stCondLst>
                            <p:childTnLst>
                              <p:par>
                                <p:cTn id="38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799 -1.11111E-6 L 0.38559 0.19005 " pathEditMode="relative" rAng="0" ptsTypes="AA">
                                      <p:cBhvr>
                                        <p:cTn id="39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70" y="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Afbeelding 23" descr="Afbeelding met kleding, person, persoon, heer&#10;&#10;Automatisch gegenereerde beschrijving">
            <a:extLst>
              <a:ext uri="{FF2B5EF4-FFF2-40B4-BE49-F238E27FC236}">
                <a16:creationId xmlns:a16="http://schemas.microsoft.com/office/drawing/2014/main" id="{B89724BB-E4FC-3A2D-7D6A-92EB078D1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7" y="606045"/>
            <a:ext cx="3313252" cy="5644800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CFA96E76-6B68-8320-690E-805246579E7D}"/>
              </a:ext>
            </a:extLst>
          </p:cNvPr>
          <p:cNvSpPr txBox="1"/>
          <p:nvPr/>
        </p:nvSpPr>
        <p:spPr>
          <a:xfrm flipH="1">
            <a:off x="0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Hoe beslis je?</a:t>
            </a:r>
            <a:endParaRPr lang="nl-NL" sz="2000" b="1" dirty="0"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08A7D89-CE3C-EBDC-F695-6E3B0D39579C}"/>
              </a:ext>
            </a:extLst>
          </p:cNvPr>
          <p:cNvSpPr txBox="1"/>
          <p:nvPr/>
        </p:nvSpPr>
        <p:spPr>
          <a:xfrm>
            <a:off x="4299038" y="2149105"/>
            <a:ext cx="20906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2000" i="1" dirty="0">
                <a:latin typeface="Verdana" panose="020B0604030504040204" pitchFamily="34" charset="0"/>
                <a:ea typeface="Verdana" panose="020B0604030504040204" pitchFamily="34" charset="0"/>
              </a:rPr>
              <a:t>Hoe denken</a:t>
            </a:r>
          </a:p>
          <a:p>
            <a:pPr algn="r"/>
            <a:r>
              <a:rPr lang="nl-NL" sz="2000" i="1" dirty="0">
                <a:latin typeface="Verdana" panose="020B0604030504040204" pitchFamily="34" charset="0"/>
                <a:ea typeface="Verdana" panose="020B0604030504040204" pitchFamily="34" charset="0"/>
              </a:rPr>
              <a:t>jullie hierover?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ACA9F9D4-672D-48CA-81FF-71767FE2EDB9}"/>
              </a:ext>
            </a:extLst>
          </p:cNvPr>
          <p:cNvSpPr txBox="1"/>
          <p:nvPr/>
        </p:nvSpPr>
        <p:spPr>
          <a:xfrm>
            <a:off x="4572000" y="6228000"/>
            <a:ext cx="4572000" cy="52322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2800" b="1" spc="100" dirty="0">
                <a:latin typeface="Verdana" panose="020B0604030504040204" pitchFamily="34" charset="0"/>
                <a:ea typeface="Verdana" panose="020B0604030504040204" pitchFamily="34" charset="0"/>
              </a:rPr>
              <a:t>democratisch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46BD1AB2-AF44-8924-212E-E22114DB56FB}"/>
              </a:ext>
            </a:extLst>
          </p:cNvPr>
          <p:cNvSpPr txBox="1"/>
          <p:nvPr/>
        </p:nvSpPr>
        <p:spPr>
          <a:xfrm>
            <a:off x="2378258" y="1069382"/>
            <a:ext cx="21937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i="1" dirty="0">
                <a:latin typeface="Verdana" panose="020B0604030504040204" pitchFamily="34" charset="0"/>
                <a:ea typeface="Verdana" panose="020B0604030504040204" pitchFamily="34" charset="0"/>
              </a:rPr>
              <a:t>Zo gebeurt het,</a:t>
            </a:r>
          </a:p>
          <a:p>
            <a:r>
              <a:rPr lang="nl-NL" sz="2000" i="1" dirty="0">
                <a:latin typeface="Verdana" panose="020B0604030504040204" pitchFamily="34" charset="0"/>
                <a:ea typeface="Verdana" panose="020B0604030504040204" pitchFamily="34" charset="0"/>
              </a:rPr>
              <a:t>en niet anders!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2EFCE9EA-0060-3029-552C-FBC8A84398E6}"/>
              </a:ext>
            </a:extLst>
          </p:cNvPr>
          <p:cNvSpPr txBox="1"/>
          <p:nvPr/>
        </p:nvSpPr>
        <p:spPr>
          <a:xfrm>
            <a:off x="-17592" y="6228000"/>
            <a:ext cx="4572000" cy="523220"/>
          </a:xfrm>
          <a:prstGeom prst="rect">
            <a:avLst/>
          </a:prstGeom>
          <a:solidFill>
            <a:srgbClr val="C00000"/>
          </a:solidFill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2800" b="1" spc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autoritair</a:t>
            </a:r>
          </a:p>
        </p:txBody>
      </p:sp>
      <p:pic>
        <p:nvPicPr>
          <p:cNvPr id="22" name="Afbeelding 21" descr="Afbeelding met tekening, schets, tekenfilm, vrouw&#10;&#10;Automatisch gegenereerde beschrijving">
            <a:extLst>
              <a:ext uri="{FF2B5EF4-FFF2-40B4-BE49-F238E27FC236}">
                <a16:creationId xmlns:a16="http://schemas.microsoft.com/office/drawing/2014/main" id="{DBBE1AD6-CAF8-9DC2-04BD-61256270F9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66803" y="936594"/>
            <a:ext cx="4387281" cy="526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7129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4095397" y="2827264"/>
            <a:ext cx="4141415" cy="1203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een groep mensen</a:t>
            </a:r>
          </a:p>
          <a:p>
            <a:pPr>
              <a:lnSpc>
                <a:spcPts val="3000"/>
              </a:lnSpc>
            </a:pP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die allemaal dezelfde dingen belangrijk vinden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9E170FB1-8F43-5BFC-B6C3-19497285295B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partijen</a:t>
            </a:r>
          </a:p>
        </p:txBody>
      </p:sp>
      <p:pic>
        <p:nvPicPr>
          <p:cNvPr id="10" name="Afbeelding 9" descr="Afbeelding met boksbeugel&#10;&#10;Automatisch gegenereerde beschrijving">
            <a:extLst>
              <a:ext uri="{FF2B5EF4-FFF2-40B4-BE49-F238E27FC236}">
                <a16:creationId xmlns:a16="http://schemas.microsoft.com/office/drawing/2014/main" id="{DF1D29CF-B67A-7986-4183-1E6D0EB80A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6" t="12959" r="13576" b="20716"/>
          <a:stretch/>
        </p:blipFill>
        <p:spPr>
          <a:xfrm>
            <a:off x="1090068" y="2372553"/>
            <a:ext cx="2696344" cy="245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9839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ep 44">
            <a:extLst>
              <a:ext uri="{FF2B5EF4-FFF2-40B4-BE49-F238E27FC236}">
                <a16:creationId xmlns:a16="http://schemas.microsoft.com/office/drawing/2014/main" id="{9A2FFAA4-2D88-7E2B-5B37-1B3C91C8949F}"/>
              </a:ext>
            </a:extLst>
          </p:cNvPr>
          <p:cNvGrpSpPr/>
          <p:nvPr/>
        </p:nvGrpSpPr>
        <p:grpSpPr>
          <a:xfrm>
            <a:off x="271512" y="4757490"/>
            <a:ext cx="1524439" cy="1666733"/>
            <a:chOff x="271512" y="4757490"/>
            <a:chExt cx="1524439" cy="1666733"/>
          </a:xfrm>
        </p:grpSpPr>
        <p:pic>
          <p:nvPicPr>
            <p:cNvPr id="20" name="Afbeelding 19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A73BD64D-22C2-391A-0E12-628E3160B3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432000" y="4916909"/>
              <a:ext cx="1103401" cy="1003626"/>
            </a:xfrm>
            <a:prstGeom prst="rect">
              <a:avLst/>
            </a:prstGeom>
          </p:spPr>
        </p:pic>
        <p:grpSp>
          <p:nvGrpSpPr>
            <p:cNvPr id="110" name="Groep 109">
              <a:extLst>
                <a:ext uri="{FF2B5EF4-FFF2-40B4-BE49-F238E27FC236}">
                  <a16:creationId xmlns:a16="http://schemas.microsoft.com/office/drawing/2014/main" id="{CF7DC612-3F4F-76A9-CDDD-5F0CE012B7F5}"/>
                </a:ext>
              </a:extLst>
            </p:cNvPr>
            <p:cNvGrpSpPr/>
            <p:nvPr/>
          </p:nvGrpSpPr>
          <p:grpSpPr>
            <a:xfrm>
              <a:off x="271512" y="4757490"/>
              <a:ext cx="1524439" cy="1666733"/>
              <a:chOff x="243756" y="4753057"/>
              <a:chExt cx="1524439" cy="1666733"/>
            </a:xfrm>
          </p:grpSpPr>
          <p:pic>
            <p:nvPicPr>
              <p:cNvPr id="26" name="Afbeelding 2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3705" y="6057764"/>
                <a:ext cx="1164328" cy="362026"/>
              </a:xfrm>
              <a:prstGeom prst="rect">
                <a:avLst/>
              </a:prstGeom>
            </p:spPr>
          </p:pic>
          <p:sp>
            <p:nvSpPr>
              <p:cNvPr id="92" name="Blokboog 91">
                <a:extLst>
                  <a:ext uri="{FF2B5EF4-FFF2-40B4-BE49-F238E27FC236}">
                    <a16:creationId xmlns:a16="http://schemas.microsoft.com/office/drawing/2014/main" id="{C5CF004B-34F2-BB9A-E345-E4BB2532B027}"/>
                  </a:ext>
                </a:extLst>
              </p:cNvPr>
              <p:cNvSpPr/>
              <p:nvPr/>
            </p:nvSpPr>
            <p:spPr>
              <a:xfrm>
                <a:off x="243756" y="4753057"/>
                <a:ext cx="1524439" cy="1586589"/>
              </a:xfrm>
              <a:prstGeom prst="blockArc">
                <a:avLst>
                  <a:gd name="adj1" fmla="val 8475009"/>
                  <a:gd name="adj2" fmla="val 2543938"/>
                  <a:gd name="adj3" fmla="val 31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6" name="Groep 45">
            <a:extLst>
              <a:ext uri="{FF2B5EF4-FFF2-40B4-BE49-F238E27FC236}">
                <a16:creationId xmlns:a16="http://schemas.microsoft.com/office/drawing/2014/main" id="{D74C01D7-236E-8724-52E2-AB127AB654C9}"/>
              </a:ext>
            </a:extLst>
          </p:cNvPr>
          <p:cNvGrpSpPr/>
          <p:nvPr/>
        </p:nvGrpSpPr>
        <p:grpSpPr>
          <a:xfrm>
            <a:off x="2043756" y="4753057"/>
            <a:ext cx="1524439" cy="1586589"/>
            <a:chOff x="2043756" y="4753057"/>
            <a:chExt cx="1524439" cy="1586589"/>
          </a:xfrm>
        </p:grpSpPr>
        <p:pic>
          <p:nvPicPr>
            <p:cNvPr id="21" name="Afbeelding 20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D3BCC902-EF1E-A643-722A-CA73EB51F2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2232000" y="4915412"/>
              <a:ext cx="1103401" cy="1003626"/>
            </a:xfrm>
            <a:prstGeom prst="rect">
              <a:avLst/>
            </a:prstGeom>
          </p:spPr>
        </p:pic>
        <p:grpSp>
          <p:nvGrpSpPr>
            <p:cNvPr id="111" name="Groep 110">
              <a:extLst>
                <a:ext uri="{FF2B5EF4-FFF2-40B4-BE49-F238E27FC236}">
                  <a16:creationId xmlns:a16="http://schemas.microsoft.com/office/drawing/2014/main" id="{85287D03-82B5-C356-E4E1-C9BBA1820BD1}"/>
                </a:ext>
              </a:extLst>
            </p:cNvPr>
            <p:cNvGrpSpPr/>
            <p:nvPr/>
          </p:nvGrpSpPr>
          <p:grpSpPr>
            <a:xfrm>
              <a:off x="2043756" y="4753057"/>
              <a:ext cx="1524439" cy="1586589"/>
              <a:chOff x="2043756" y="4753057"/>
              <a:chExt cx="1524439" cy="1586589"/>
            </a:xfrm>
          </p:grpSpPr>
          <p:pic>
            <p:nvPicPr>
              <p:cNvPr id="66" name="Afbeelding 6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9662" y="6025041"/>
                <a:ext cx="698304" cy="314605"/>
              </a:xfrm>
              <a:prstGeom prst="rect">
                <a:avLst/>
              </a:prstGeom>
            </p:spPr>
          </p:pic>
          <p:sp>
            <p:nvSpPr>
              <p:cNvPr id="93" name="Blokboog 92">
                <a:extLst>
                  <a:ext uri="{FF2B5EF4-FFF2-40B4-BE49-F238E27FC236}">
                    <a16:creationId xmlns:a16="http://schemas.microsoft.com/office/drawing/2014/main" id="{1325C184-40BE-F1B0-A1E1-B64BC01C9FA6}"/>
                  </a:ext>
                </a:extLst>
              </p:cNvPr>
              <p:cNvSpPr/>
              <p:nvPr/>
            </p:nvSpPr>
            <p:spPr>
              <a:xfrm>
                <a:off x="2043756" y="4753057"/>
                <a:ext cx="1524439" cy="1586589"/>
              </a:xfrm>
              <a:prstGeom prst="blockArc">
                <a:avLst>
                  <a:gd name="adj1" fmla="val 7912843"/>
                  <a:gd name="adj2" fmla="val 2543938"/>
                  <a:gd name="adj3" fmla="val 31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8" name="Groep 47">
            <a:extLst>
              <a:ext uri="{FF2B5EF4-FFF2-40B4-BE49-F238E27FC236}">
                <a16:creationId xmlns:a16="http://schemas.microsoft.com/office/drawing/2014/main" id="{F0603F9B-40A8-2FEA-FCCC-DAE51FA41931}"/>
              </a:ext>
            </a:extLst>
          </p:cNvPr>
          <p:cNvGrpSpPr/>
          <p:nvPr/>
        </p:nvGrpSpPr>
        <p:grpSpPr>
          <a:xfrm>
            <a:off x="3843756" y="4753057"/>
            <a:ext cx="1524439" cy="1909527"/>
            <a:chOff x="3843756" y="4753057"/>
            <a:chExt cx="1524439" cy="1909527"/>
          </a:xfrm>
        </p:grpSpPr>
        <p:pic>
          <p:nvPicPr>
            <p:cNvPr id="23" name="Afbeelding 22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90D45137-AA46-141B-3B8C-1CC156634C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4032000" y="4915412"/>
              <a:ext cx="1103401" cy="1003626"/>
            </a:xfrm>
            <a:prstGeom prst="rect">
              <a:avLst/>
            </a:prstGeom>
          </p:spPr>
        </p:pic>
        <p:grpSp>
          <p:nvGrpSpPr>
            <p:cNvPr id="112" name="Groep 111">
              <a:extLst>
                <a:ext uri="{FF2B5EF4-FFF2-40B4-BE49-F238E27FC236}">
                  <a16:creationId xmlns:a16="http://schemas.microsoft.com/office/drawing/2014/main" id="{AFED18AC-F1BC-A12F-553E-C84FA7526178}"/>
                </a:ext>
              </a:extLst>
            </p:cNvPr>
            <p:cNvGrpSpPr/>
            <p:nvPr/>
          </p:nvGrpSpPr>
          <p:grpSpPr>
            <a:xfrm>
              <a:off x="3843756" y="4753057"/>
              <a:ext cx="1524439" cy="1909527"/>
              <a:chOff x="3843756" y="4753057"/>
              <a:chExt cx="1524439" cy="1909527"/>
            </a:xfrm>
          </p:grpSpPr>
          <p:pic>
            <p:nvPicPr>
              <p:cNvPr id="47" name="Afbeelding 4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34453" y="5919038"/>
                <a:ext cx="712783" cy="743546"/>
              </a:xfrm>
              <a:prstGeom prst="rect">
                <a:avLst/>
              </a:prstGeom>
            </p:spPr>
          </p:pic>
          <p:sp>
            <p:nvSpPr>
              <p:cNvPr id="94" name="Blokboog 93">
                <a:extLst>
                  <a:ext uri="{FF2B5EF4-FFF2-40B4-BE49-F238E27FC236}">
                    <a16:creationId xmlns:a16="http://schemas.microsoft.com/office/drawing/2014/main" id="{35B04127-75EF-0B73-E2C5-9A4765B00694}"/>
                  </a:ext>
                </a:extLst>
              </p:cNvPr>
              <p:cNvSpPr/>
              <p:nvPr/>
            </p:nvSpPr>
            <p:spPr>
              <a:xfrm>
                <a:off x="3843756" y="4753057"/>
                <a:ext cx="1524439" cy="1586589"/>
              </a:xfrm>
              <a:prstGeom prst="blockArc">
                <a:avLst>
                  <a:gd name="adj1" fmla="val 7182995"/>
                  <a:gd name="adj2" fmla="val 3074997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50" name="Groep 49">
            <a:extLst>
              <a:ext uri="{FF2B5EF4-FFF2-40B4-BE49-F238E27FC236}">
                <a16:creationId xmlns:a16="http://schemas.microsoft.com/office/drawing/2014/main" id="{4AAC18BD-4E23-5167-690F-7104F433946D}"/>
              </a:ext>
            </a:extLst>
          </p:cNvPr>
          <p:cNvGrpSpPr/>
          <p:nvPr/>
        </p:nvGrpSpPr>
        <p:grpSpPr>
          <a:xfrm>
            <a:off x="5643756" y="4753057"/>
            <a:ext cx="1524439" cy="1671166"/>
            <a:chOff x="5643756" y="4753057"/>
            <a:chExt cx="1524439" cy="1671166"/>
          </a:xfrm>
        </p:grpSpPr>
        <p:pic>
          <p:nvPicPr>
            <p:cNvPr id="24" name="Afbeelding 23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AB993A07-5646-207B-5177-23B58F6051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5832000" y="4915412"/>
              <a:ext cx="1103401" cy="1003626"/>
            </a:xfrm>
            <a:prstGeom prst="rect">
              <a:avLst/>
            </a:prstGeom>
          </p:spPr>
        </p:pic>
        <p:grpSp>
          <p:nvGrpSpPr>
            <p:cNvPr id="113" name="Groep 112">
              <a:extLst>
                <a:ext uri="{FF2B5EF4-FFF2-40B4-BE49-F238E27FC236}">
                  <a16:creationId xmlns:a16="http://schemas.microsoft.com/office/drawing/2014/main" id="{22F43216-A771-22C5-1270-EB1DA88B4D5D}"/>
                </a:ext>
              </a:extLst>
            </p:cNvPr>
            <p:cNvGrpSpPr/>
            <p:nvPr/>
          </p:nvGrpSpPr>
          <p:grpSpPr>
            <a:xfrm>
              <a:off x="5643756" y="4753057"/>
              <a:ext cx="1524439" cy="1671166"/>
              <a:chOff x="5643756" y="4753057"/>
              <a:chExt cx="1524439" cy="1671166"/>
            </a:xfrm>
          </p:grpSpPr>
          <p:pic>
            <p:nvPicPr>
              <p:cNvPr id="35" name="Afbeelding 34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9" b="22247"/>
              <a:stretch/>
            </p:blipFill>
            <p:spPr>
              <a:xfrm>
                <a:off x="6023501" y="5840722"/>
                <a:ext cx="930267" cy="583501"/>
              </a:xfrm>
              <a:prstGeom prst="rect">
                <a:avLst/>
              </a:prstGeom>
            </p:spPr>
          </p:pic>
          <p:sp>
            <p:nvSpPr>
              <p:cNvPr id="95" name="Blokboog 94">
                <a:extLst>
                  <a:ext uri="{FF2B5EF4-FFF2-40B4-BE49-F238E27FC236}">
                    <a16:creationId xmlns:a16="http://schemas.microsoft.com/office/drawing/2014/main" id="{2DC747D4-820B-54B6-B99D-A2D6D6DD87A0}"/>
                  </a:ext>
                </a:extLst>
              </p:cNvPr>
              <p:cNvSpPr/>
              <p:nvPr/>
            </p:nvSpPr>
            <p:spPr>
              <a:xfrm>
                <a:off x="5643756" y="4753057"/>
                <a:ext cx="1524439" cy="1586589"/>
              </a:xfrm>
              <a:prstGeom prst="blockArc">
                <a:avLst>
                  <a:gd name="adj1" fmla="val 7571294"/>
                  <a:gd name="adj2" fmla="val 2752042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7E47E29B-1030-44B3-B134-EDB8F6384EDB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partijen</a:t>
            </a:r>
          </a:p>
        </p:txBody>
      </p:sp>
      <p:grpSp>
        <p:nvGrpSpPr>
          <p:cNvPr id="27" name="Groep 26">
            <a:extLst>
              <a:ext uri="{FF2B5EF4-FFF2-40B4-BE49-F238E27FC236}">
                <a16:creationId xmlns:a16="http://schemas.microsoft.com/office/drawing/2014/main" id="{443A548E-1530-A67E-C94B-6AF73A62EBFC}"/>
              </a:ext>
            </a:extLst>
          </p:cNvPr>
          <p:cNvGrpSpPr/>
          <p:nvPr/>
        </p:nvGrpSpPr>
        <p:grpSpPr>
          <a:xfrm>
            <a:off x="216000" y="1037622"/>
            <a:ext cx="1524439" cy="1586589"/>
            <a:chOff x="216000" y="1116000"/>
            <a:chExt cx="1524439" cy="1586589"/>
          </a:xfrm>
        </p:grpSpPr>
        <p:pic>
          <p:nvPicPr>
            <p:cNvPr id="3" name="Afbeelding 2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116BB986-3EF6-0191-C234-0482865FFE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432000" y="1261497"/>
              <a:ext cx="1103401" cy="1003626"/>
            </a:xfrm>
            <a:prstGeom prst="rect">
              <a:avLst/>
            </a:prstGeom>
          </p:spPr>
        </p:pic>
        <p:grpSp>
          <p:nvGrpSpPr>
            <p:cNvPr id="100" name="Groep 99">
              <a:extLst>
                <a:ext uri="{FF2B5EF4-FFF2-40B4-BE49-F238E27FC236}">
                  <a16:creationId xmlns:a16="http://schemas.microsoft.com/office/drawing/2014/main" id="{DA8EE9B3-9AB0-4C9C-1D6B-C7229F28A642}"/>
                </a:ext>
              </a:extLst>
            </p:cNvPr>
            <p:cNvGrpSpPr/>
            <p:nvPr/>
          </p:nvGrpSpPr>
          <p:grpSpPr>
            <a:xfrm>
              <a:off x="216000" y="1116000"/>
              <a:ext cx="1524439" cy="1586589"/>
              <a:chOff x="216000" y="1116000"/>
              <a:chExt cx="1524439" cy="1586589"/>
            </a:xfrm>
          </p:grpSpPr>
          <p:pic>
            <p:nvPicPr>
              <p:cNvPr id="7" name="Afbeelding 6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4023" y="2284315"/>
                <a:ext cx="870823" cy="344479"/>
              </a:xfrm>
              <a:prstGeom prst="rect">
                <a:avLst/>
              </a:prstGeom>
            </p:spPr>
          </p:pic>
          <p:sp>
            <p:nvSpPr>
              <p:cNvPr id="68" name="Blokboog 67">
                <a:extLst>
                  <a:ext uri="{FF2B5EF4-FFF2-40B4-BE49-F238E27FC236}">
                    <a16:creationId xmlns:a16="http://schemas.microsoft.com/office/drawing/2014/main" id="{F5873B67-5463-8371-A24E-96E85BB91515}"/>
                  </a:ext>
                </a:extLst>
              </p:cNvPr>
              <p:cNvSpPr/>
              <p:nvPr/>
            </p:nvSpPr>
            <p:spPr>
              <a:xfrm>
                <a:off x="216000" y="1116000"/>
                <a:ext cx="1524439" cy="1586589"/>
              </a:xfrm>
              <a:prstGeom prst="blockArc">
                <a:avLst>
                  <a:gd name="adj1" fmla="val 8475009"/>
                  <a:gd name="adj2" fmla="val 2543938"/>
                  <a:gd name="adj3" fmla="val 31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2" name="Groep 31">
            <a:extLst>
              <a:ext uri="{FF2B5EF4-FFF2-40B4-BE49-F238E27FC236}">
                <a16:creationId xmlns:a16="http://schemas.microsoft.com/office/drawing/2014/main" id="{D5B96315-D256-55E3-CFFC-6C8AA7D040CA}"/>
              </a:ext>
            </a:extLst>
          </p:cNvPr>
          <p:cNvGrpSpPr/>
          <p:nvPr/>
        </p:nvGrpSpPr>
        <p:grpSpPr>
          <a:xfrm>
            <a:off x="2016000" y="1037622"/>
            <a:ext cx="1524439" cy="1620248"/>
            <a:chOff x="2016000" y="1116000"/>
            <a:chExt cx="1524439" cy="1620248"/>
          </a:xfrm>
        </p:grpSpPr>
        <p:pic>
          <p:nvPicPr>
            <p:cNvPr id="5" name="Afbeelding 4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03F6C309-4AB2-7B5A-1557-F0E218FC2E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2232000" y="1260000"/>
              <a:ext cx="1103401" cy="1003626"/>
            </a:xfrm>
            <a:prstGeom prst="rect">
              <a:avLst/>
            </a:prstGeom>
          </p:spPr>
        </p:pic>
        <p:grpSp>
          <p:nvGrpSpPr>
            <p:cNvPr id="101" name="Groep 100">
              <a:extLst>
                <a:ext uri="{FF2B5EF4-FFF2-40B4-BE49-F238E27FC236}">
                  <a16:creationId xmlns:a16="http://schemas.microsoft.com/office/drawing/2014/main" id="{7E9161A8-B204-B74B-C09F-F285FAE422D2}"/>
                </a:ext>
              </a:extLst>
            </p:cNvPr>
            <p:cNvGrpSpPr/>
            <p:nvPr/>
          </p:nvGrpSpPr>
          <p:grpSpPr>
            <a:xfrm>
              <a:off x="2016000" y="1116000"/>
              <a:ext cx="1524439" cy="1620248"/>
              <a:chOff x="2016000" y="1116000"/>
              <a:chExt cx="1524439" cy="1620248"/>
            </a:xfrm>
          </p:grpSpPr>
          <p:pic>
            <p:nvPicPr>
              <p:cNvPr id="15" name="Afbeelding 14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7490" b="26708"/>
              <a:stretch/>
            </p:blipFill>
            <p:spPr>
              <a:xfrm>
                <a:off x="2263642" y="2249875"/>
                <a:ext cx="1061899" cy="486373"/>
              </a:xfrm>
              <a:prstGeom prst="rect">
                <a:avLst/>
              </a:prstGeom>
            </p:spPr>
          </p:pic>
          <p:sp>
            <p:nvSpPr>
              <p:cNvPr id="69" name="Blokboog 68">
                <a:extLst>
                  <a:ext uri="{FF2B5EF4-FFF2-40B4-BE49-F238E27FC236}">
                    <a16:creationId xmlns:a16="http://schemas.microsoft.com/office/drawing/2014/main" id="{AC8A0779-392D-8A49-24F3-50D08727A1C2}"/>
                  </a:ext>
                </a:extLst>
              </p:cNvPr>
              <p:cNvSpPr/>
              <p:nvPr/>
            </p:nvSpPr>
            <p:spPr>
              <a:xfrm>
                <a:off x="2016000" y="1116000"/>
                <a:ext cx="1524439" cy="1586589"/>
              </a:xfrm>
              <a:prstGeom prst="blockArc">
                <a:avLst>
                  <a:gd name="adj1" fmla="val 8160284"/>
                  <a:gd name="adj2" fmla="val 2701786"/>
                  <a:gd name="adj3" fmla="val 83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3" name="Groep 32">
            <a:extLst>
              <a:ext uri="{FF2B5EF4-FFF2-40B4-BE49-F238E27FC236}">
                <a16:creationId xmlns:a16="http://schemas.microsoft.com/office/drawing/2014/main" id="{5C098A2D-B945-ACA5-6AE4-206282BEF18D}"/>
              </a:ext>
            </a:extLst>
          </p:cNvPr>
          <p:cNvGrpSpPr/>
          <p:nvPr/>
        </p:nvGrpSpPr>
        <p:grpSpPr>
          <a:xfrm>
            <a:off x="3816000" y="1037622"/>
            <a:ext cx="1524439" cy="1586589"/>
            <a:chOff x="3816000" y="1116000"/>
            <a:chExt cx="1524439" cy="1586589"/>
          </a:xfrm>
        </p:grpSpPr>
        <p:pic>
          <p:nvPicPr>
            <p:cNvPr id="6" name="Afbeelding 5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8962F4A5-ED80-FCFD-615A-A91E78AC07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4032000" y="1260000"/>
              <a:ext cx="1103401" cy="1003626"/>
            </a:xfrm>
            <a:prstGeom prst="rect">
              <a:avLst/>
            </a:prstGeom>
          </p:spPr>
        </p:pic>
        <p:grpSp>
          <p:nvGrpSpPr>
            <p:cNvPr id="102" name="Groep 101">
              <a:extLst>
                <a:ext uri="{FF2B5EF4-FFF2-40B4-BE49-F238E27FC236}">
                  <a16:creationId xmlns:a16="http://schemas.microsoft.com/office/drawing/2014/main" id="{16B813A4-11B4-6DF3-69F2-03A790CEF549}"/>
                </a:ext>
              </a:extLst>
            </p:cNvPr>
            <p:cNvGrpSpPr/>
            <p:nvPr/>
          </p:nvGrpSpPr>
          <p:grpSpPr>
            <a:xfrm>
              <a:off x="3816000" y="1116000"/>
              <a:ext cx="1524439" cy="1586589"/>
              <a:chOff x="3816000" y="1116000"/>
              <a:chExt cx="1524439" cy="1586589"/>
            </a:xfrm>
          </p:grpSpPr>
          <p:pic>
            <p:nvPicPr>
              <p:cNvPr id="39" name="Afbeelding 38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76640" y="2255763"/>
                <a:ext cx="1083016" cy="415878"/>
              </a:xfrm>
              <a:prstGeom prst="rect">
                <a:avLst/>
              </a:prstGeom>
            </p:spPr>
          </p:pic>
          <p:sp>
            <p:nvSpPr>
              <p:cNvPr id="70" name="Blokboog 69">
                <a:extLst>
                  <a:ext uri="{FF2B5EF4-FFF2-40B4-BE49-F238E27FC236}">
                    <a16:creationId xmlns:a16="http://schemas.microsoft.com/office/drawing/2014/main" id="{6AA3619E-DB21-CC5E-AFEA-180AE758CC2F}"/>
                  </a:ext>
                </a:extLst>
              </p:cNvPr>
              <p:cNvSpPr/>
              <p:nvPr/>
            </p:nvSpPr>
            <p:spPr>
              <a:xfrm>
                <a:off x="3816000" y="1116000"/>
                <a:ext cx="1524439" cy="1586589"/>
              </a:xfrm>
              <a:prstGeom prst="blockArc">
                <a:avLst>
                  <a:gd name="adj1" fmla="val 8475009"/>
                  <a:gd name="adj2" fmla="val 2056258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4" name="Groep 33">
            <a:extLst>
              <a:ext uri="{FF2B5EF4-FFF2-40B4-BE49-F238E27FC236}">
                <a16:creationId xmlns:a16="http://schemas.microsoft.com/office/drawing/2014/main" id="{70ED8BD2-8E73-87C9-6A65-E35FBAF986A9}"/>
              </a:ext>
            </a:extLst>
          </p:cNvPr>
          <p:cNvGrpSpPr/>
          <p:nvPr/>
        </p:nvGrpSpPr>
        <p:grpSpPr>
          <a:xfrm>
            <a:off x="5616000" y="1037622"/>
            <a:ext cx="1524439" cy="1640237"/>
            <a:chOff x="5616000" y="1116000"/>
            <a:chExt cx="1524439" cy="1640237"/>
          </a:xfrm>
        </p:grpSpPr>
        <p:pic>
          <p:nvPicPr>
            <p:cNvPr id="8" name="Afbeelding 7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C5E5346E-C3DF-71F2-C1BF-4D0F67ED0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5832000" y="1260000"/>
              <a:ext cx="1103401" cy="1003626"/>
            </a:xfrm>
            <a:prstGeom prst="rect">
              <a:avLst/>
            </a:prstGeom>
          </p:spPr>
        </p:pic>
        <p:grpSp>
          <p:nvGrpSpPr>
            <p:cNvPr id="103" name="Groep 102">
              <a:extLst>
                <a:ext uri="{FF2B5EF4-FFF2-40B4-BE49-F238E27FC236}">
                  <a16:creationId xmlns:a16="http://schemas.microsoft.com/office/drawing/2014/main" id="{A325B647-5809-C528-DD3F-AC19154D89CC}"/>
                </a:ext>
              </a:extLst>
            </p:cNvPr>
            <p:cNvGrpSpPr/>
            <p:nvPr/>
          </p:nvGrpSpPr>
          <p:grpSpPr>
            <a:xfrm>
              <a:off x="5616000" y="1116000"/>
              <a:ext cx="1524439" cy="1640237"/>
              <a:chOff x="5616000" y="1116000"/>
              <a:chExt cx="1524439" cy="1640237"/>
            </a:xfrm>
          </p:grpSpPr>
          <p:grpSp>
            <p:nvGrpSpPr>
              <p:cNvPr id="56" name="Groep 55"/>
              <p:cNvGrpSpPr/>
              <p:nvPr/>
            </p:nvGrpSpPr>
            <p:grpSpPr>
              <a:xfrm>
                <a:off x="5899105" y="2223565"/>
                <a:ext cx="1163636" cy="532672"/>
                <a:chOff x="7196994" y="1053161"/>
                <a:chExt cx="1655199" cy="757693"/>
              </a:xfrm>
            </p:grpSpPr>
            <p:pic>
              <p:nvPicPr>
                <p:cNvPr id="57" name="Afbeelding 56"/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857" t="37702" r="68645" b="38300"/>
                <a:stretch/>
              </p:blipFill>
              <p:spPr>
                <a:xfrm>
                  <a:off x="7196994" y="1053161"/>
                  <a:ext cx="805048" cy="757693"/>
                </a:xfrm>
                <a:prstGeom prst="rect">
                  <a:avLst/>
                </a:prstGeom>
              </p:spPr>
            </p:pic>
            <p:sp>
              <p:nvSpPr>
                <p:cNvPr id="58" name="Tekstvak 57"/>
                <p:cNvSpPr txBox="1"/>
                <p:nvPr/>
              </p:nvSpPr>
              <p:spPr>
                <a:xfrm>
                  <a:off x="7880365" y="1090585"/>
                  <a:ext cx="971828" cy="5691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nl-NL" sz="2000" b="1" dirty="0"/>
                    <a:t>FVD</a:t>
                  </a:r>
                  <a:endParaRPr lang="en-US" sz="2000" b="1" dirty="0"/>
                </a:p>
              </p:txBody>
            </p:sp>
          </p:grpSp>
          <p:sp>
            <p:nvSpPr>
              <p:cNvPr id="71" name="Blokboog 70">
                <a:extLst>
                  <a:ext uri="{FF2B5EF4-FFF2-40B4-BE49-F238E27FC236}">
                    <a16:creationId xmlns:a16="http://schemas.microsoft.com/office/drawing/2014/main" id="{C0CB659F-9450-0EC3-230F-C6A6E56CAF75}"/>
                  </a:ext>
                </a:extLst>
              </p:cNvPr>
              <p:cNvSpPr/>
              <p:nvPr/>
            </p:nvSpPr>
            <p:spPr>
              <a:xfrm>
                <a:off x="5616000" y="1116000"/>
                <a:ext cx="1524439" cy="1586589"/>
              </a:xfrm>
              <a:prstGeom prst="blockArc">
                <a:avLst>
                  <a:gd name="adj1" fmla="val 8475009"/>
                  <a:gd name="adj2" fmla="val 2543938"/>
                  <a:gd name="adj3" fmla="val 31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7" name="Groep 36">
            <a:extLst>
              <a:ext uri="{FF2B5EF4-FFF2-40B4-BE49-F238E27FC236}">
                <a16:creationId xmlns:a16="http://schemas.microsoft.com/office/drawing/2014/main" id="{11E57AF5-9094-8F0B-D91F-3B5D5B635B6B}"/>
              </a:ext>
            </a:extLst>
          </p:cNvPr>
          <p:cNvGrpSpPr/>
          <p:nvPr/>
        </p:nvGrpSpPr>
        <p:grpSpPr>
          <a:xfrm>
            <a:off x="7416000" y="1037622"/>
            <a:ext cx="1524439" cy="1586589"/>
            <a:chOff x="7416000" y="1116000"/>
            <a:chExt cx="1524439" cy="1586589"/>
          </a:xfrm>
        </p:grpSpPr>
        <p:pic>
          <p:nvPicPr>
            <p:cNvPr id="9" name="Afbeelding 8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314181F7-ED6E-7C70-1670-9140B9C881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7632000" y="1260000"/>
              <a:ext cx="1103401" cy="1003626"/>
            </a:xfrm>
            <a:prstGeom prst="rect">
              <a:avLst/>
            </a:prstGeom>
          </p:spPr>
        </p:pic>
        <p:grpSp>
          <p:nvGrpSpPr>
            <p:cNvPr id="104" name="Groep 103">
              <a:extLst>
                <a:ext uri="{FF2B5EF4-FFF2-40B4-BE49-F238E27FC236}">
                  <a16:creationId xmlns:a16="http://schemas.microsoft.com/office/drawing/2014/main" id="{248ABFB9-1816-639F-06D0-DB6CE9E62554}"/>
                </a:ext>
              </a:extLst>
            </p:cNvPr>
            <p:cNvGrpSpPr/>
            <p:nvPr/>
          </p:nvGrpSpPr>
          <p:grpSpPr>
            <a:xfrm>
              <a:off x="7416000" y="1116000"/>
              <a:ext cx="1524439" cy="1586589"/>
              <a:chOff x="7416000" y="1116000"/>
              <a:chExt cx="1524439" cy="1586589"/>
            </a:xfrm>
          </p:grpSpPr>
          <p:pic>
            <p:nvPicPr>
              <p:cNvPr id="28" name="Afbeelding 27" descr="Afbeelding met logo&#10;&#10;Automatisch gegenereerde beschrijving">
                <a:extLst>
                  <a:ext uri="{FF2B5EF4-FFF2-40B4-BE49-F238E27FC236}">
                    <a16:creationId xmlns:a16="http://schemas.microsoft.com/office/drawing/2014/main" id="{95262570-ACFF-8742-FDCE-E9BD690EEF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27486" y="2317367"/>
                <a:ext cx="880921" cy="359250"/>
              </a:xfrm>
              <a:prstGeom prst="rect">
                <a:avLst/>
              </a:prstGeom>
            </p:spPr>
          </p:pic>
          <p:sp>
            <p:nvSpPr>
              <p:cNvPr id="72" name="Blokboog 71">
                <a:extLst>
                  <a:ext uri="{FF2B5EF4-FFF2-40B4-BE49-F238E27FC236}">
                    <a16:creationId xmlns:a16="http://schemas.microsoft.com/office/drawing/2014/main" id="{F30CF4E3-19F8-A859-8930-2B40B193E18C}"/>
                  </a:ext>
                </a:extLst>
              </p:cNvPr>
              <p:cNvSpPr/>
              <p:nvPr/>
            </p:nvSpPr>
            <p:spPr>
              <a:xfrm>
                <a:off x="7416000" y="1116000"/>
                <a:ext cx="1524439" cy="1586589"/>
              </a:xfrm>
              <a:prstGeom prst="blockArc">
                <a:avLst>
                  <a:gd name="adj1" fmla="val 8105336"/>
                  <a:gd name="adj2" fmla="val 2782643"/>
                  <a:gd name="adj3" fmla="val 1236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8" name="Groep 37">
            <a:extLst>
              <a:ext uri="{FF2B5EF4-FFF2-40B4-BE49-F238E27FC236}">
                <a16:creationId xmlns:a16="http://schemas.microsoft.com/office/drawing/2014/main" id="{629963DF-5CD9-01CD-5EAE-498E1866B865}"/>
              </a:ext>
            </a:extLst>
          </p:cNvPr>
          <p:cNvGrpSpPr/>
          <p:nvPr/>
        </p:nvGrpSpPr>
        <p:grpSpPr>
          <a:xfrm>
            <a:off x="243756" y="2798866"/>
            <a:ext cx="1524439" cy="1854018"/>
            <a:chOff x="243756" y="2838055"/>
            <a:chExt cx="1524439" cy="1854018"/>
          </a:xfrm>
        </p:grpSpPr>
        <p:pic>
          <p:nvPicPr>
            <p:cNvPr id="10" name="Afbeelding 9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BD5B2D18-270B-67E8-BBB8-700E69EA48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432000" y="3007615"/>
              <a:ext cx="1103401" cy="1003626"/>
            </a:xfrm>
            <a:prstGeom prst="rect">
              <a:avLst/>
            </a:prstGeom>
          </p:spPr>
        </p:pic>
        <p:grpSp>
          <p:nvGrpSpPr>
            <p:cNvPr id="105" name="Groep 104">
              <a:extLst>
                <a:ext uri="{FF2B5EF4-FFF2-40B4-BE49-F238E27FC236}">
                  <a16:creationId xmlns:a16="http://schemas.microsoft.com/office/drawing/2014/main" id="{ADBBC85F-B435-7E91-FEB1-80E4307D75C4}"/>
                </a:ext>
              </a:extLst>
            </p:cNvPr>
            <p:cNvGrpSpPr/>
            <p:nvPr/>
          </p:nvGrpSpPr>
          <p:grpSpPr>
            <a:xfrm>
              <a:off x="243756" y="2838055"/>
              <a:ext cx="1524439" cy="1854018"/>
              <a:chOff x="243756" y="2838055"/>
              <a:chExt cx="1524439" cy="1854018"/>
            </a:xfrm>
          </p:grpSpPr>
          <p:pic>
            <p:nvPicPr>
              <p:cNvPr id="11" name="Afbeelding 10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7479" y="3994479"/>
                <a:ext cx="956780" cy="697594"/>
              </a:xfrm>
              <a:prstGeom prst="rect">
                <a:avLst/>
              </a:prstGeom>
            </p:spPr>
          </p:pic>
          <p:sp>
            <p:nvSpPr>
              <p:cNvPr id="81" name="Blokboog 80">
                <a:extLst>
                  <a:ext uri="{FF2B5EF4-FFF2-40B4-BE49-F238E27FC236}">
                    <a16:creationId xmlns:a16="http://schemas.microsoft.com/office/drawing/2014/main" id="{2F21B221-1AD1-63A1-922B-46526813E2C0}"/>
                  </a:ext>
                </a:extLst>
              </p:cNvPr>
              <p:cNvSpPr/>
              <p:nvPr/>
            </p:nvSpPr>
            <p:spPr>
              <a:xfrm>
                <a:off x="243756" y="2838055"/>
                <a:ext cx="1524439" cy="1586589"/>
              </a:xfrm>
              <a:prstGeom prst="blockArc">
                <a:avLst>
                  <a:gd name="adj1" fmla="val 8475009"/>
                  <a:gd name="adj2" fmla="val 2543938"/>
                  <a:gd name="adj3" fmla="val 31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0" name="Groep 39">
            <a:extLst>
              <a:ext uri="{FF2B5EF4-FFF2-40B4-BE49-F238E27FC236}">
                <a16:creationId xmlns:a16="http://schemas.microsoft.com/office/drawing/2014/main" id="{689D4AD4-38FD-03D2-83EA-F5FA24B769B7}"/>
              </a:ext>
            </a:extLst>
          </p:cNvPr>
          <p:cNvGrpSpPr/>
          <p:nvPr/>
        </p:nvGrpSpPr>
        <p:grpSpPr>
          <a:xfrm>
            <a:off x="2043756" y="2798866"/>
            <a:ext cx="1524439" cy="1775780"/>
            <a:chOff x="2043756" y="2838055"/>
            <a:chExt cx="1524439" cy="1775780"/>
          </a:xfrm>
        </p:grpSpPr>
        <p:pic>
          <p:nvPicPr>
            <p:cNvPr id="13" name="Afbeelding 12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EDDB7CA3-7A8D-3B52-6229-57E1319FE6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2232000" y="3006118"/>
              <a:ext cx="1103401" cy="1003626"/>
            </a:xfrm>
            <a:prstGeom prst="rect">
              <a:avLst/>
            </a:prstGeom>
          </p:spPr>
        </p:pic>
        <p:grpSp>
          <p:nvGrpSpPr>
            <p:cNvPr id="106" name="Groep 105">
              <a:extLst>
                <a:ext uri="{FF2B5EF4-FFF2-40B4-BE49-F238E27FC236}">
                  <a16:creationId xmlns:a16="http://schemas.microsoft.com/office/drawing/2014/main" id="{7E16A24E-7E81-0E26-4280-A219D2CB510D}"/>
                </a:ext>
              </a:extLst>
            </p:cNvPr>
            <p:cNvGrpSpPr/>
            <p:nvPr/>
          </p:nvGrpSpPr>
          <p:grpSpPr>
            <a:xfrm>
              <a:off x="2043756" y="2838055"/>
              <a:ext cx="1524439" cy="1775780"/>
              <a:chOff x="2043756" y="2838055"/>
              <a:chExt cx="1524439" cy="1775780"/>
            </a:xfrm>
          </p:grpSpPr>
          <p:pic>
            <p:nvPicPr>
              <p:cNvPr id="22" name="Afbeelding 21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31212" y="4032616"/>
                <a:ext cx="581219" cy="581219"/>
              </a:xfrm>
              <a:prstGeom prst="rect">
                <a:avLst/>
              </a:prstGeom>
            </p:spPr>
          </p:pic>
          <p:sp>
            <p:nvSpPr>
              <p:cNvPr id="82" name="Blokboog 81">
                <a:extLst>
                  <a:ext uri="{FF2B5EF4-FFF2-40B4-BE49-F238E27FC236}">
                    <a16:creationId xmlns:a16="http://schemas.microsoft.com/office/drawing/2014/main" id="{FCCA1C44-0C63-BC0B-CFEB-529E4AF155DA}"/>
                  </a:ext>
                </a:extLst>
              </p:cNvPr>
              <p:cNvSpPr/>
              <p:nvPr/>
            </p:nvSpPr>
            <p:spPr>
              <a:xfrm>
                <a:off x="2043756" y="2838055"/>
                <a:ext cx="1524439" cy="1586589"/>
              </a:xfrm>
              <a:prstGeom prst="blockArc">
                <a:avLst>
                  <a:gd name="adj1" fmla="val 7152554"/>
                  <a:gd name="adj2" fmla="val 3549288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1" name="Groep 40">
            <a:extLst>
              <a:ext uri="{FF2B5EF4-FFF2-40B4-BE49-F238E27FC236}">
                <a16:creationId xmlns:a16="http://schemas.microsoft.com/office/drawing/2014/main" id="{3F1091A5-314A-719C-E62F-05F9055DA372}"/>
              </a:ext>
            </a:extLst>
          </p:cNvPr>
          <p:cNvGrpSpPr/>
          <p:nvPr/>
        </p:nvGrpSpPr>
        <p:grpSpPr>
          <a:xfrm>
            <a:off x="3843756" y="2798866"/>
            <a:ext cx="1524439" cy="1848676"/>
            <a:chOff x="3843756" y="2838055"/>
            <a:chExt cx="1524439" cy="1848676"/>
          </a:xfrm>
        </p:grpSpPr>
        <p:pic>
          <p:nvPicPr>
            <p:cNvPr id="14" name="Afbeelding 13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E3C68C31-B497-4606-7ABD-FA952C25E2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4032000" y="3006118"/>
              <a:ext cx="1103401" cy="1003626"/>
            </a:xfrm>
            <a:prstGeom prst="rect">
              <a:avLst/>
            </a:prstGeom>
          </p:spPr>
        </p:pic>
        <p:grpSp>
          <p:nvGrpSpPr>
            <p:cNvPr id="107" name="Groep 106">
              <a:extLst>
                <a:ext uri="{FF2B5EF4-FFF2-40B4-BE49-F238E27FC236}">
                  <a16:creationId xmlns:a16="http://schemas.microsoft.com/office/drawing/2014/main" id="{7A6EA551-D025-80D9-6FFF-0C5AED2AC5D0}"/>
                </a:ext>
              </a:extLst>
            </p:cNvPr>
            <p:cNvGrpSpPr/>
            <p:nvPr/>
          </p:nvGrpSpPr>
          <p:grpSpPr>
            <a:xfrm>
              <a:off x="3843756" y="2838055"/>
              <a:ext cx="1524439" cy="1848676"/>
              <a:chOff x="3843756" y="2838055"/>
              <a:chExt cx="1524439" cy="1848676"/>
            </a:xfrm>
          </p:grpSpPr>
          <p:pic>
            <p:nvPicPr>
              <p:cNvPr id="43" name="Afbeelding 42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rightnessContrast bright="-1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34361" y="4011454"/>
                <a:ext cx="675277" cy="675277"/>
              </a:xfrm>
              <a:prstGeom prst="rect">
                <a:avLst/>
              </a:prstGeom>
            </p:spPr>
          </p:pic>
          <p:sp>
            <p:nvSpPr>
              <p:cNvPr id="83" name="Blokboog 82">
                <a:extLst>
                  <a:ext uri="{FF2B5EF4-FFF2-40B4-BE49-F238E27FC236}">
                    <a16:creationId xmlns:a16="http://schemas.microsoft.com/office/drawing/2014/main" id="{97CE518B-A1F9-7A88-C1DF-1863E6A3231B}"/>
                  </a:ext>
                </a:extLst>
              </p:cNvPr>
              <p:cNvSpPr/>
              <p:nvPr/>
            </p:nvSpPr>
            <p:spPr>
              <a:xfrm>
                <a:off x="3843756" y="2838055"/>
                <a:ext cx="1524439" cy="1586589"/>
              </a:xfrm>
              <a:prstGeom prst="blockArc">
                <a:avLst>
                  <a:gd name="adj1" fmla="val 7500427"/>
                  <a:gd name="adj2" fmla="val 3611165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2" name="Groep 41">
            <a:extLst>
              <a:ext uri="{FF2B5EF4-FFF2-40B4-BE49-F238E27FC236}">
                <a16:creationId xmlns:a16="http://schemas.microsoft.com/office/drawing/2014/main" id="{D1C20C6F-8154-3D55-8108-6EB76FB26AEE}"/>
              </a:ext>
            </a:extLst>
          </p:cNvPr>
          <p:cNvGrpSpPr/>
          <p:nvPr/>
        </p:nvGrpSpPr>
        <p:grpSpPr>
          <a:xfrm>
            <a:off x="5643756" y="2798866"/>
            <a:ext cx="1551867" cy="1804993"/>
            <a:chOff x="5643756" y="2838055"/>
            <a:chExt cx="1551867" cy="1804993"/>
          </a:xfrm>
        </p:grpSpPr>
        <p:pic>
          <p:nvPicPr>
            <p:cNvPr id="18" name="Afbeelding 17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4B775453-7DB3-4AB3-6444-96FF2F5280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5832000" y="3006118"/>
              <a:ext cx="1103401" cy="1003626"/>
            </a:xfrm>
            <a:prstGeom prst="rect">
              <a:avLst/>
            </a:prstGeom>
          </p:spPr>
        </p:pic>
        <p:grpSp>
          <p:nvGrpSpPr>
            <p:cNvPr id="108" name="Groep 107">
              <a:extLst>
                <a:ext uri="{FF2B5EF4-FFF2-40B4-BE49-F238E27FC236}">
                  <a16:creationId xmlns:a16="http://schemas.microsoft.com/office/drawing/2014/main" id="{668CB628-07C7-1FD7-901A-E4736ADCC9CC}"/>
                </a:ext>
              </a:extLst>
            </p:cNvPr>
            <p:cNvGrpSpPr/>
            <p:nvPr/>
          </p:nvGrpSpPr>
          <p:grpSpPr>
            <a:xfrm>
              <a:off x="5643756" y="2838055"/>
              <a:ext cx="1551867" cy="1804993"/>
              <a:chOff x="5643756" y="2838055"/>
              <a:chExt cx="1551867" cy="1804993"/>
            </a:xfrm>
          </p:grpSpPr>
          <p:grpSp>
            <p:nvGrpSpPr>
              <p:cNvPr id="49" name="Groep 48"/>
              <p:cNvGrpSpPr>
                <a:grpSpLocks noChangeAspect="1"/>
              </p:cNvGrpSpPr>
              <p:nvPr/>
            </p:nvGrpSpPr>
            <p:grpSpPr>
              <a:xfrm>
                <a:off x="5996099" y="3972917"/>
                <a:ext cx="1199524" cy="670131"/>
                <a:chOff x="7703524" y="2827669"/>
                <a:chExt cx="1548996" cy="865369"/>
              </a:xfrm>
            </p:grpSpPr>
            <p:pic>
              <p:nvPicPr>
                <p:cNvPr id="51" name="Afbeelding 50"/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26863" y="2827669"/>
                  <a:ext cx="850923" cy="606442"/>
                </a:xfrm>
                <a:prstGeom prst="rect">
                  <a:avLst/>
                </a:prstGeom>
              </p:spPr>
            </p:pic>
            <p:pic>
              <p:nvPicPr>
                <p:cNvPr id="52" name="Afbeelding 51"/>
                <p:cNvPicPr>
                  <a:picLocks noChangeAspect="1"/>
                </p:cNvPicPr>
                <p:nvPr/>
              </p:nvPicPr>
              <p:blipFill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03524" y="3408171"/>
                  <a:ext cx="1548996" cy="284867"/>
                </a:xfrm>
                <a:prstGeom prst="rect">
                  <a:avLst/>
                </a:prstGeom>
              </p:spPr>
            </p:pic>
          </p:grpSp>
          <p:sp>
            <p:nvSpPr>
              <p:cNvPr id="84" name="Blokboog 83">
                <a:extLst>
                  <a:ext uri="{FF2B5EF4-FFF2-40B4-BE49-F238E27FC236}">
                    <a16:creationId xmlns:a16="http://schemas.microsoft.com/office/drawing/2014/main" id="{95BE5C17-0F86-D4B6-7F50-0E2CF20B4B13}"/>
                  </a:ext>
                </a:extLst>
              </p:cNvPr>
              <p:cNvSpPr/>
              <p:nvPr/>
            </p:nvSpPr>
            <p:spPr>
              <a:xfrm>
                <a:off x="5643756" y="2838055"/>
                <a:ext cx="1524439" cy="1586589"/>
              </a:xfrm>
              <a:prstGeom prst="blockArc">
                <a:avLst>
                  <a:gd name="adj1" fmla="val 7504043"/>
                  <a:gd name="adj2" fmla="val 3470081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4" name="Groep 43">
            <a:extLst>
              <a:ext uri="{FF2B5EF4-FFF2-40B4-BE49-F238E27FC236}">
                <a16:creationId xmlns:a16="http://schemas.microsoft.com/office/drawing/2014/main" id="{7B23A014-07FE-EC7C-DE7D-5B306036D527}"/>
              </a:ext>
            </a:extLst>
          </p:cNvPr>
          <p:cNvGrpSpPr/>
          <p:nvPr/>
        </p:nvGrpSpPr>
        <p:grpSpPr>
          <a:xfrm>
            <a:off x="7443756" y="2798866"/>
            <a:ext cx="1524439" cy="1775780"/>
            <a:chOff x="7443756" y="2838055"/>
            <a:chExt cx="1524439" cy="1775780"/>
          </a:xfrm>
        </p:grpSpPr>
        <p:pic>
          <p:nvPicPr>
            <p:cNvPr id="19" name="Afbeelding 18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075D865E-7A2F-9E7B-675D-FDD415A36D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7632000" y="3006118"/>
              <a:ext cx="1103401" cy="1003626"/>
            </a:xfrm>
            <a:prstGeom prst="rect">
              <a:avLst/>
            </a:prstGeom>
          </p:spPr>
        </p:pic>
        <p:grpSp>
          <p:nvGrpSpPr>
            <p:cNvPr id="109" name="Groep 108">
              <a:extLst>
                <a:ext uri="{FF2B5EF4-FFF2-40B4-BE49-F238E27FC236}">
                  <a16:creationId xmlns:a16="http://schemas.microsoft.com/office/drawing/2014/main" id="{6B705369-CEF1-EA66-DB6F-7228BA67334C}"/>
                </a:ext>
              </a:extLst>
            </p:cNvPr>
            <p:cNvGrpSpPr/>
            <p:nvPr/>
          </p:nvGrpSpPr>
          <p:grpSpPr>
            <a:xfrm>
              <a:off x="7443756" y="2838055"/>
              <a:ext cx="1524439" cy="1775780"/>
              <a:chOff x="7443756" y="2838055"/>
              <a:chExt cx="1524439" cy="1775780"/>
            </a:xfrm>
          </p:grpSpPr>
          <p:pic>
            <p:nvPicPr>
              <p:cNvPr id="16" name="Afbeelding 15">
                <a:extLst>
                  <a:ext uri="{FF2B5EF4-FFF2-40B4-BE49-F238E27FC236}">
                    <a16:creationId xmlns:a16="http://schemas.microsoft.com/office/drawing/2014/main" id="{B2783967-7F59-7142-E4FE-5FEA7B98EA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rightnessContrast bright="-17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31556" y="4049750"/>
                <a:ext cx="1149866" cy="564085"/>
              </a:xfrm>
              <a:prstGeom prst="rect">
                <a:avLst/>
              </a:prstGeom>
            </p:spPr>
          </p:pic>
          <p:sp>
            <p:nvSpPr>
              <p:cNvPr id="85" name="Blokboog 84">
                <a:extLst>
                  <a:ext uri="{FF2B5EF4-FFF2-40B4-BE49-F238E27FC236}">
                    <a16:creationId xmlns:a16="http://schemas.microsoft.com/office/drawing/2014/main" id="{A69C4625-7450-8525-3A3E-EF9DA473457E}"/>
                  </a:ext>
                </a:extLst>
              </p:cNvPr>
              <p:cNvSpPr/>
              <p:nvPr/>
            </p:nvSpPr>
            <p:spPr>
              <a:xfrm>
                <a:off x="7443756" y="2838055"/>
                <a:ext cx="1524439" cy="1586589"/>
              </a:xfrm>
              <a:prstGeom prst="blockArc">
                <a:avLst>
                  <a:gd name="adj1" fmla="val 8475009"/>
                  <a:gd name="adj2" fmla="val 3052835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61" name="Groep 60">
            <a:extLst>
              <a:ext uri="{FF2B5EF4-FFF2-40B4-BE49-F238E27FC236}">
                <a16:creationId xmlns:a16="http://schemas.microsoft.com/office/drawing/2014/main" id="{AB2FB623-95C5-C553-B6B0-395681A66A2C}"/>
              </a:ext>
            </a:extLst>
          </p:cNvPr>
          <p:cNvGrpSpPr/>
          <p:nvPr/>
        </p:nvGrpSpPr>
        <p:grpSpPr>
          <a:xfrm>
            <a:off x="7443756" y="4753057"/>
            <a:ext cx="1524439" cy="1725811"/>
            <a:chOff x="7443756" y="4753057"/>
            <a:chExt cx="1524439" cy="1725811"/>
          </a:xfrm>
        </p:grpSpPr>
        <p:pic>
          <p:nvPicPr>
            <p:cNvPr id="25" name="Afbeelding 24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588FF791-3A3E-BD66-4F1E-F5EC9C1679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7632000" y="4915412"/>
              <a:ext cx="1103401" cy="1003626"/>
            </a:xfrm>
            <a:prstGeom prst="rect">
              <a:avLst/>
            </a:prstGeom>
          </p:spPr>
        </p:pic>
        <p:sp>
          <p:nvSpPr>
            <p:cNvPr id="96" name="Blokboog 95">
              <a:extLst>
                <a:ext uri="{FF2B5EF4-FFF2-40B4-BE49-F238E27FC236}">
                  <a16:creationId xmlns:a16="http://schemas.microsoft.com/office/drawing/2014/main" id="{976F3C32-789B-0B6C-33EE-A0B27737845B}"/>
                </a:ext>
              </a:extLst>
            </p:cNvPr>
            <p:cNvSpPr/>
            <p:nvPr/>
          </p:nvSpPr>
          <p:spPr>
            <a:xfrm>
              <a:off x="7443756" y="4753057"/>
              <a:ext cx="1524439" cy="1586589"/>
            </a:xfrm>
            <a:prstGeom prst="blockArc">
              <a:avLst>
                <a:gd name="adj1" fmla="val 7676915"/>
                <a:gd name="adj2" fmla="val 3160209"/>
                <a:gd name="adj3" fmla="val 0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pic>
          <p:nvPicPr>
            <p:cNvPr id="60" name="Afbeelding 59" descr="Afbeelding met logo, Lettertype, symbool, Graphics&#10;&#10;Automatisch gegenereerde beschrijving">
              <a:extLst>
                <a:ext uri="{FF2B5EF4-FFF2-40B4-BE49-F238E27FC236}">
                  <a16:creationId xmlns:a16="http://schemas.microsoft.com/office/drawing/2014/main" id="{CA8C620D-721B-D003-B2D6-E15B5287F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7450" y="6035710"/>
              <a:ext cx="967951" cy="4431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1263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854AA0AF-697F-A8C0-D71A-9C594DF46C3B}"/>
              </a:ext>
            </a:extLst>
          </p:cNvPr>
          <p:cNvSpPr txBox="1"/>
          <p:nvPr/>
        </p:nvSpPr>
        <p:spPr>
          <a:xfrm>
            <a:off x="215999" y="216000"/>
            <a:ext cx="4036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3.4 Kleur bekennen</a:t>
            </a:r>
          </a:p>
        </p:txBody>
      </p:sp>
    </p:spTree>
    <p:extLst>
      <p:ext uri="{BB962C8B-B14F-4D97-AF65-F5344CB8AC3E}">
        <p14:creationId xmlns:p14="http://schemas.microsoft.com/office/powerpoint/2010/main" val="5448109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37231A84-BF8E-3CDE-72EA-B9209A15DCD1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Kleur bekennen</a:t>
            </a:r>
          </a:p>
        </p:txBody>
      </p:sp>
      <p:pic>
        <p:nvPicPr>
          <p:cNvPr id="6" name="Afbeelding 5" descr="Afbeelding met Kleurrijkheid, Graphics, kunst, ontwerp&#10;&#10;Automatisch gegenereerde beschrijving">
            <a:extLst>
              <a:ext uri="{FF2B5EF4-FFF2-40B4-BE49-F238E27FC236}">
                <a16:creationId xmlns:a16="http://schemas.microsoft.com/office/drawing/2014/main" id="{0899608C-83E5-5653-2DA6-F456E32F2F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796" y="523220"/>
            <a:ext cx="6138407" cy="613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5211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437D66CF-136E-1D83-0617-D35F34F8EC50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  <p:grpSp>
        <p:nvGrpSpPr>
          <p:cNvPr id="18" name="Groep 17">
            <a:extLst>
              <a:ext uri="{FF2B5EF4-FFF2-40B4-BE49-F238E27FC236}">
                <a16:creationId xmlns:a16="http://schemas.microsoft.com/office/drawing/2014/main" id="{75E6F6B5-19FE-AF21-34DE-7A7C061DA6CA}"/>
              </a:ext>
            </a:extLst>
          </p:cNvPr>
          <p:cNvGrpSpPr/>
          <p:nvPr/>
        </p:nvGrpSpPr>
        <p:grpSpPr>
          <a:xfrm>
            <a:off x="2252049" y="849671"/>
            <a:ext cx="4639901" cy="5621353"/>
            <a:chOff x="2252049" y="849671"/>
            <a:chExt cx="4639901" cy="5621353"/>
          </a:xfrm>
        </p:grpSpPr>
        <p:grpSp>
          <p:nvGrpSpPr>
            <p:cNvPr id="16" name="Groep 15">
              <a:extLst>
                <a:ext uri="{FF2B5EF4-FFF2-40B4-BE49-F238E27FC236}">
                  <a16:creationId xmlns:a16="http://schemas.microsoft.com/office/drawing/2014/main" id="{7840A8B7-39B2-6729-F167-1CD3101E0205}"/>
                </a:ext>
              </a:extLst>
            </p:cNvPr>
            <p:cNvGrpSpPr/>
            <p:nvPr/>
          </p:nvGrpSpPr>
          <p:grpSpPr>
            <a:xfrm>
              <a:off x="2252049" y="849671"/>
              <a:ext cx="4639901" cy="5621353"/>
              <a:chOff x="2335665" y="888274"/>
              <a:chExt cx="4765363" cy="5773353"/>
            </a:xfrm>
          </p:grpSpPr>
          <p:grpSp>
            <p:nvGrpSpPr>
              <p:cNvPr id="15" name="Groep 14">
                <a:extLst>
                  <a:ext uri="{FF2B5EF4-FFF2-40B4-BE49-F238E27FC236}">
                    <a16:creationId xmlns:a16="http://schemas.microsoft.com/office/drawing/2014/main" id="{EB337767-8785-C67F-6A6A-9B6CE6E1F766}"/>
                  </a:ext>
                </a:extLst>
              </p:cNvPr>
              <p:cNvGrpSpPr/>
              <p:nvPr/>
            </p:nvGrpSpPr>
            <p:grpSpPr>
              <a:xfrm>
                <a:off x="2344316" y="1115040"/>
                <a:ext cx="3086712" cy="2620938"/>
                <a:chOff x="2396942" y="1258730"/>
                <a:chExt cx="3086712" cy="2890821"/>
              </a:xfrm>
            </p:grpSpPr>
            <p:sp>
              <p:nvSpPr>
                <p:cNvPr id="10" name="Rechthoek 9">
                  <a:extLst>
                    <a:ext uri="{FF2B5EF4-FFF2-40B4-BE49-F238E27FC236}">
                      <a16:creationId xmlns:a16="http://schemas.microsoft.com/office/drawing/2014/main" id="{9C358C69-F97E-9323-828C-B7CC20DB5A76}"/>
                    </a:ext>
                  </a:extLst>
                </p:cNvPr>
                <p:cNvSpPr/>
                <p:nvPr/>
              </p:nvSpPr>
              <p:spPr>
                <a:xfrm rot="18587075">
                  <a:off x="2960189" y="1222193"/>
                  <a:ext cx="1425361" cy="2551856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2" name="Rechthoek 11">
                  <a:extLst>
                    <a:ext uri="{FF2B5EF4-FFF2-40B4-BE49-F238E27FC236}">
                      <a16:creationId xmlns:a16="http://schemas.microsoft.com/office/drawing/2014/main" id="{BAD431D3-C7AF-CCAD-58FC-3A1D8A236FFA}"/>
                    </a:ext>
                  </a:extLst>
                </p:cNvPr>
                <p:cNvSpPr/>
                <p:nvPr/>
              </p:nvSpPr>
              <p:spPr>
                <a:xfrm rot="19391372">
                  <a:off x="3220683" y="1272207"/>
                  <a:ext cx="1425361" cy="2551856"/>
                </a:xfrm>
                <a:prstGeom prst="rect">
                  <a:avLst/>
                </a:prstGeom>
                <a:solidFill>
                  <a:srgbClr val="80008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3" name="Rechthoek 12">
                  <a:extLst>
                    <a:ext uri="{FF2B5EF4-FFF2-40B4-BE49-F238E27FC236}">
                      <a16:creationId xmlns:a16="http://schemas.microsoft.com/office/drawing/2014/main" id="{F84DE332-A2F8-F937-9270-B6C732DF833F}"/>
                    </a:ext>
                  </a:extLst>
                </p:cNvPr>
                <p:cNvSpPr/>
                <p:nvPr/>
              </p:nvSpPr>
              <p:spPr>
                <a:xfrm rot="20503242">
                  <a:off x="3604127" y="1258730"/>
                  <a:ext cx="1425361" cy="2551856"/>
                </a:xfrm>
                <a:prstGeom prst="rect">
                  <a:avLst/>
                </a:pr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4" name="Rechthoek 13">
                  <a:extLst>
                    <a:ext uri="{FF2B5EF4-FFF2-40B4-BE49-F238E27FC236}">
                      <a16:creationId xmlns:a16="http://schemas.microsoft.com/office/drawing/2014/main" id="{3C5EC434-BAE5-7366-4D11-F1BC7BD61163}"/>
                    </a:ext>
                  </a:extLst>
                </p:cNvPr>
                <p:cNvSpPr/>
                <p:nvPr/>
              </p:nvSpPr>
              <p:spPr>
                <a:xfrm rot="21418883">
                  <a:off x="3839521" y="1309043"/>
                  <a:ext cx="1425361" cy="255185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9" name="Rechthoek 8">
                  <a:extLst>
                    <a:ext uri="{FF2B5EF4-FFF2-40B4-BE49-F238E27FC236}">
                      <a16:creationId xmlns:a16="http://schemas.microsoft.com/office/drawing/2014/main" id="{5A69549B-F626-5965-7E19-C93D7B410AF2}"/>
                    </a:ext>
                  </a:extLst>
                </p:cNvPr>
                <p:cNvSpPr/>
                <p:nvPr/>
              </p:nvSpPr>
              <p:spPr>
                <a:xfrm rot="775617">
                  <a:off x="4058293" y="1597695"/>
                  <a:ext cx="1425361" cy="2551856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pic>
            <p:nvPicPr>
              <p:cNvPr id="7" name="Afbeelding 6" descr="Afbeelding met hand, vinger, duim, nagel&#10;&#10;Automatisch gegenereerde beschrijving">
                <a:extLst>
                  <a:ext uri="{FF2B5EF4-FFF2-40B4-BE49-F238E27FC236}">
                    <a16:creationId xmlns:a16="http://schemas.microsoft.com/office/drawing/2014/main" id="{0394938B-4340-617D-64D4-F297B700DE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77" t="5947" r="15191"/>
              <a:stretch/>
            </p:blipFill>
            <p:spPr>
              <a:xfrm>
                <a:off x="2335665" y="888274"/>
                <a:ext cx="4765363" cy="5773353"/>
              </a:xfrm>
              <a:prstGeom prst="rect">
                <a:avLst/>
              </a:prstGeom>
            </p:spPr>
          </p:pic>
        </p:grp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EAEFC8AC-E494-7B5C-C683-97C0BA65A21C}"/>
                </a:ext>
              </a:extLst>
            </p:cNvPr>
            <p:cNvSpPr/>
            <p:nvPr/>
          </p:nvSpPr>
          <p:spPr>
            <a:xfrm>
              <a:off x="4713000" y="3182232"/>
              <a:ext cx="383912" cy="574766"/>
            </a:xfrm>
            <a:custGeom>
              <a:avLst/>
              <a:gdLst>
                <a:gd name="connsiteX0" fmla="*/ 326572 w 352697"/>
                <a:gd name="connsiteY0" fmla="*/ 235131 h 574766"/>
                <a:gd name="connsiteX1" fmla="*/ 248194 w 352697"/>
                <a:gd name="connsiteY1" fmla="*/ 574766 h 574766"/>
                <a:gd name="connsiteX2" fmla="*/ 0 w 352697"/>
                <a:gd name="connsiteY2" fmla="*/ 470263 h 574766"/>
                <a:gd name="connsiteX3" fmla="*/ 91440 w 352697"/>
                <a:gd name="connsiteY3" fmla="*/ 195943 h 574766"/>
                <a:gd name="connsiteX4" fmla="*/ 26126 w 352697"/>
                <a:gd name="connsiteY4" fmla="*/ 65314 h 574766"/>
                <a:gd name="connsiteX5" fmla="*/ 39189 w 352697"/>
                <a:gd name="connsiteY5" fmla="*/ 0 h 574766"/>
                <a:gd name="connsiteX6" fmla="*/ 195943 w 352697"/>
                <a:gd name="connsiteY6" fmla="*/ 13063 h 574766"/>
                <a:gd name="connsiteX7" fmla="*/ 352697 w 352697"/>
                <a:gd name="connsiteY7" fmla="*/ 156754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2697" h="574766">
                  <a:moveTo>
                    <a:pt x="326572" y="235131"/>
                  </a:moveTo>
                  <a:lnTo>
                    <a:pt x="248194" y="574766"/>
                  </a:lnTo>
                  <a:lnTo>
                    <a:pt x="0" y="470263"/>
                  </a:lnTo>
                  <a:lnTo>
                    <a:pt x="91440" y="195943"/>
                  </a:lnTo>
                  <a:lnTo>
                    <a:pt x="26126" y="65314"/>
                  </a:lnTo>
                  <a:lnTo>
                    <a:pt x="39189" y="0"/>
                  </a:lnTo>
                  <a:lnTo>
                    <a:pt x="195943" y="13063"/>
                  </a:lnTo>
                  <a:lnTo>
                    <a:pt x="352697" y="156754"/>
                  </a:lnTo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21894868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58BA1017-7178-4EEF-A14C-547628F401E3}"/>
              </a:ext>
            </a:extLst>
          </p:cNvPr>
          <p:cNvGrpSpPr/>
          <p:nvPr/>
        </p:nvGrpSpPr>
        <p:grpSpPr>
          <a:xfrm>
            <a:off x="1008000" y="1687736"/>
            <a:ext cx="7128000" cy="1368000"/>
            <a:chOff x="251520" y="1052736"/>
            <a:chExt cx="7128000" cy="1368000"/>
          </a:xfrm>
        </p:grpSpPr>
        <p:sp>
          <p:nvSpPr>
            <p:cNvPr id="23" name="Ovaal 22"/>
            <p:cNvSpPr>
              <a:spLocks noChangeAspect="1"/>
            </p:cNvSpPr>
            <p:nvPr/>
          </p:nvSpPr>
          <p:spPr>
            <a:xfrm>
              <a:off x="251520" y="1052736"/>
              <a:ext cx="1368000" cy="1368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al 23"/>
            <p:cNvSpPr>
              <a:spLocks noChangeAspect="1"/>
            </p:cNvSpPr>
            <p:nvPr/>
          </p:nvSpPr>
          <p:spPr>
            <a:xfrm>
              <a:off x="1691520" y="1052736"/>
              <a:ext cx="1368000" cy="1368000"/>
            </a:xfrm>
            <a:prstGeom prst="ellipse">
              <a:avLst/>
            </a:prstGeom>
            <a:solidFill>
              <a:srgbClr val="EB1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al 24"/>
            <p:cNvSpPr>
              <a:spLocks noChangeAspect="1"/>
            </p:cNvSpPr>
            <p:nvPr/>
          </p:nvSpPr>
          <p:spPr>
            <a:xfrm>
              <a:off x="6011520" y="1052736"/>
              <a:ext cx="1368000" cy="1368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al 25"/>
            <p:cNvSpPr>
              <a:spLocks noChangeAspect="1"/>
            </p:cNvSpPr>
            <p:nvPr/>
          </p:nvSpPr>
          <p:spPr>
            <a:xfrm>
              <a:off x="4571520" y="1052736"/>
              <a:ext cx="1368000" cy="1368000"/>
            </a:xfrm>
            <a:prstGeom prst="ellipse">
              <a:avLst/>
            </a:prstGeom>
            <a:solidFill>
              <a:srgbClr val="99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al 26"/>
            <p:cNvSpPr>
              <a:spLocks noChangeAspect="1"/>
            </p:cNvSpPr>
            <p:nvPr/>
          </p:nvSpPr>
          <p:spPr>
            <a:xfrm>
              <a:off x="3131520" y="1052736"/>
              <a:ext cx="1368000" cy="1368000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ep 1"/>
          <p:cNvGrpSpPr/>
          <p:nvPr/>
        </p:nvGrpSpPr>
        <p:grpSpPr>
          <a:xfrm>
            <a:off x="611335" y="4565683"/>
            <a:ext cx="7776864" cy="1664856"/>
            <a:chOff x="611335" y="4140408"/>
            <a:chExt cx="7776864" cy="1664856"/>
          </a:xfrm>
        </p:grpSpPr>
        <p:sp>
          <p:nvSpPr>
            <p:cNvPr id="29" name="Tekstvak 28"/>
            <p:cNvSpPr txBox="1"/>
            <p:nvPr/>
          </p:nvSpPr>
          <p:spPr>
            <a:xfrm>
              <a:off x="611335" y="4557680"/>
              <a:ext cx="7776864" cy="769441"/>
            </a:xfrm>
            <a:prstGeom prst="rect">
              <a:avLst/>
            </a:prstGeom>
            <a:noFill/>
            <a:ln w="889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4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Vrijheid, blijheid</a:t>
              </a:r>
              <a:endParaRPr lang="en-US" sz="4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Rechthoekige toelichting 14"/>
            <p:cNvSpPr/>
            <p:nvPr/>
          </p:nvSpPr>
          <p:spPr>
            <a:xfrm>
              <a:off x="611335" y="4140408"/>
              <a:ext cx="7776864" cy="1664856"/>
            </a:xfrm>
            <a:prstGeom prst="wedgeRectCallout">
              <a:avLst>
                <a:gd name="adj1" fmla="val -32632"/>
                <a:gd name="adj2" fmla="val -132836"/>
              </a:avLst>
            </a:prstGeom>
            <a:noFill/>
            <a:ln w="889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kstvak 3">
            <a:extLst>
              <a:ext uri="{FF2B5EF4-FFF2-40B4-BE49-F238E27FC236}">
                <a16:creationId xmlns:a16="http://schemas.microsoft.com/office/drawing/2014/main" id="{9EF6F737-99EC-D2BA-ABE8-BF15512C5A2D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</p:spTree>
    <p:extLst>
      <p:ext uri="{BB962C8B-B14F-4D97-AF65-F5344CB8AC3E}">
        <p14:creationId xmlns:p14="http://schemas.microsoft.com/office/powerpoint/2010/main" val="72110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58BA1017-7178-4EEF-A14C-547628F401E3}"/>
              </a:ext>
            </a:extLst>
          </p:cNvPr>
          <p:cNvGrpSpPr/>
          <p:nvPr/>
        </p:nvGrpSpPr>
        <p:grpSpPr>
          <a:xfrm>
            <a:off x="1008000" y="1687736"/>
            <a:ext cx="7128000" cy="1368000"/>
            <a:chOff x="251520" y="1052736"/>
            <a:chExt cx="7128000" cy="1368000"/>
          </a:xfrm>
        </p:grpSpPr>
        <p:sp>
          <p:nvSpPr>
            <p:cNvPr id="23" name="Ovaal 22"/>
            <p:cNvSpPr>
              <a:spLocks noChangeAspect="1"/>
            </p:cNvSpPr>
            <p:nvPr/>
          </p:nvSpPr>
          <p:spPr>
            <a:xfrm>
              <a:off x="251520" y="1052736"/>
              <a:ext cx="1368000" cy="1368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al 23"/>
            <p:cNvSpPr>
              <a:spLocks noChangeAspect="1"/>
            </p:cNvSpPr>
            <p:nvPr/>
          </p:nvSpPr>
          <p:spPr>
            <a:xfrm>
              <a:off x="1691520" y="1052736"/>
              <a:ext cx="1368000" cy="136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al 24"/>
            <p:cNvSpPr>
              <a:spLocks noChangeAspect="1"/>
            </p:cNvSpPr>
            <p:nvPr/>
          </p:nvSpPr>
          <p:spPr>
            <a:xfrm>
              <a:off x="6011520" y="1052736"/>
              <a:ext cx="1368000" cy="1368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al 25"/>
            <p:cNvSpPr>
              <a:spLocks noChangeAspect="1"/>
            </p:cNvSpPr>
            <p:nvPr/>
          </p:nvSpPr>
          <p:spPr>
            <a:xfrm>
              <a:off x="4571520" y="1052736"/>
              <a:ext cx="1368000" cy="1368000"/>
            </a:xfrm>
            <a:prstGeom prst="ellipse">
              <a:avLst/>
            </a:prstGeom>
            <a:solidFill>
              <a:srgbClr val="99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al 26"/>
            <p:cNvSpPr>
              <a:spLocks noChangeAspect="1"/>
            </p:cNvSpPr>
            <p:nvPr/>
          </p:nvSpPr>
          <p:spPr>
            <a:xfrm>
              <a:off x="3131520" y="1052736"/>
              <a:ext cx="1368000" cy="1368000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ep 1"/>
          <p:cNvGrpSpPr/>
          <p:nvPr/>
        </p:nvGrpSpPr>
        <p:grpSpPr>
          <a:xfrm>
            <a:off x="611335" y="4565683"/>
            <a:ext cx="7776864" cy="1664856"/>
            <a:chOff x="611335" y="4140408"/>
            <a:chExt cx="7776864" cy="1664856"/>
          </a:xfrm>
        </p:grpSpPr>
        <p:sp>
          <p:nvSpPr>
            <p:cNvPr id="29" name="Tekstvak 28"/>
            <p:cNvSpPr txBox="1"/>
            <p:nvPr/>
          </p:nvSpPr>
          <p:spPr>
            <a:xfrm>
              <a:off x="611335" y="4557680"/>
              <a:ext cx="7776864" cy="769441"/>
            </a:xfrm>
            <a:prstGeom prst="rect">
              <a:avLst/>
            </a:prstGeom>
            <a:noFill/>
            <a:ln w="889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4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Eerlijk delen</a:t>
              </a:r>
              <a:endParaRPr lang="en-US" sz="4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Rechthoekige toelichting 14"/>
            <p:cNvSpPr/>
            <p:nvPr/>
          </p:nvSpPr>
          <p:spPr>
            <a:xfrm>
              <a:off x="611335" y="4140408"/>
              <a:ext cx="7776864" cy="1664856"/>
            </a:xfrm>
            <a:prstGeom prst="wedgeRectCallout">
              <a:avLst>
                <a:gd name="adj1" fmla="val -19062"/>
                <a:gd name="adj2" fmla="val -131598"/>
              </a:avLst>
            </a:prstGeom>
            <a:noFill/>
            <a:ln w="88900">
              <a:solidFill>
                <a:srgbClr val="EB1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kstvak 5">
            <a:extLst>
              <a:ext uri="{FF2B5EF4-FFF2-40B4-BE49-F238E27FC236}">
                <a16:creationId xmlns:a16="http://schemas.microsoft.com/office/drawing/2014/main" id="{607E2919-5205-8203-4834-53B1D83DECE4}"/>
              </a:ext>
            </a:extLst>
          </p:cNvPr>
          <p:cNvSpPr txBox="1"/>
          <p:nvPr/>
        </p:nvSpPr>
        <p:spPr>
          <a:xfrm>
            <a:off x="1008000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vrijheid</a:t>
            </a:r>
          </a:p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blijheid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2EEF123-8841-0A97-AC86-8E1B0F7EB8F2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</p:spTree>
    <p:extLst>
      <p:ext uri="{BB962C8B-B14F-4D97-AF65-F5344CB8AC3E}">
        <p14:creationId xmlns:p14="http://schemas.microsoft.com/office/powerpoint/2010/main" val="223456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58BA1017-7178-4EEF-A14C-547628F401E3}"/>
              </a:ext>
            </a:extLst>
          </p:cNvPr>
          <p:cNvGrpSpPr/>
          <p:nvPr/>
        </p:nvGrpSpPr>
        <p:grpSpPr>
          <a:xfrm>
            <a:off x="1008000" y="1687736"/>
            <a:ext cx="7128000" cy="1368000"/>
            <a:chOff x="251520" y="1052736"/>
            <a:chExt cx="7128000" cy="1368000"/>
          </a:xfrm>
        </p:grpSpPr>
        <p:sp>
          <p:nvSpPr>
            <p:cNvPr id="23" name="Ovaal 22"/>
            <p:cNvSpPr>
              <a:spLocks noChangeAspect="1"/>
            </p:cNvSpPr>
            <p:nvPr/>
          </p:nvSpPr>
          <p:spPr>
            <a:xfrm>
              <a:off x="251520" y="1052736"/>
              <a:ext cx="1368000" cy="1368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al 23"/>
            <p:cNvSpPr>
              <a:spLocks noChangeAspect="1"/>
            </p:cNvSpPr>
            <p:nvPr/>
          </p:nvSpPr>
          <p:spPr>
            <a:xfrm>
              <a:off x="1691520" y="1052736"/>
              <a:ext cx="1368000" cy="1368000"/>
            </a:xfrm>
            <a:prstGeom prst="ellipse">
              <a:avLst/>
            </a:prstGeom>
            <a:solidFill>
              <a:srgbClr val="EB1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al 24"/>
            <p:cNvSpPr>
              <a:spLocks noChangeAspect="1"/>
            </p:cNvSpPr>
            <p:nvPr/>
          </p:nvSpPr>
          <p:spPr>
            <a:xfrm>
              <a:off x="6011520" y="1052736"/>
              <a:ext cx="1368000" cy="1368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al 25"/>
            <p:cNvSpPr>
              <a:spLocks noChangeAspect="1"/>
            </p:cNvSpPr>
            <p:nvPr/>
          </p:nvSpPr>
          <p:spPr>
            <a:xfrm>
              <a:off x="4571520" y="1052736"/>
              <a:ext cx="1368000" cy="1368000"/>
            </a:xfrm>
            <a:prstGeom prst="ellipse">
              <a:avLst/>
            </a:prstGeom>
            <a:solidFill>
              <a:srgbClr val="99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al 26"/>
            <p:cNvSpPr>
              <a:spLocks noChangeAspect="1"/>
            </p:cNvSpPr>
            <p:nvPr/>
          </p:nvSpPr>
          <p:spPr>
            <a:xfrm>
              <a:off x="3131520" y="1052736"/>
              <a:ext cx="1368000" cy="1368000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ep 1"/>
          <p:cNvGrpSpPr/>
          <p:nvPr/>
        </p:nvGrpSpPr>
        <p:grpSpPr>
          <a:xfrm>
            <a:off x="611335" y="4565683"/>
            <a:ext cx="7776864" cy="1664856"/>
            <a:chOff x="611335" y="4140408"/>
            <a:chExt cx="7776864" cy="1664856"/>
          </a:xfrm>
        </p:grpSpPr>
        <p:sp>
          <p:nvSpPr>
            <p:cNvPr id="29" name="Tekstvak 28"/>
            <p:cNvSpPr txBox="1"/>
            <p:nvPr/>
          </p:nvSpPr>
          <p:spPr>
            <a:xfrm>
              <a:off x="611335" y="4557680"/>
              <a:ext cx="7776864" cy="769441"/>
            </a:xfrm>
            <a:prstGeom prst="rect">
              <a:avLst/>
            </a:prstGeom>
            <a:noFill/>
            <a:ln w="889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4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Red de planeet</a:t>
              </a:r>
              <a:endParaRPr lang="en-US" sz="4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Rechthoekige toelichting 14"/>
            <p:cNvSpPr/>
            <p:nvPr/>
          </p:nvSpPr>
          <p:spPr>
            <a:xfrm>
              <a:off x="611335" y="4140408"/>
              <a:ext cx="7776864" cy="1664856"/>
            </a:xfrm>
            <a:prstGeom prst="wedgeRectCallout">
              <a:avLst>
                <a:gd name="adj1" fmla="val -2799"/>
                <a:gd name="adj2" fmla="val -133886"/>
              </a:avLst>
            </a:prstGeom>
            <a:noFill/>
            <a:ln w="88900"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kstvak 7">
            <a:extLst>
              <a:ext uri="{FF2B5EF4-FFF2-40B4-BE49-F238E27FC236}">
                <a16:creationId xmlns:a16="http://schemas.microsoft.com/office/drawing/2014/main" id="{50DBFE3C-EB6A-8617-07BE-7DF32836069D}"/>
              </a:ext>
            </a:extLst>
          </p:cNvPr>
          <p:cNvSpPr txBox="1"/>
          <p:nvPr/>
        </p:nvSpPr>
        <p:spPr>
          <a:xfrm>
            <a:off x="2448328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eerlijk delen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847508C6-A56E-13A9-7C8B-FF8B699E5C2B}"/>
              </a:ext>
            </a:extLst>
          </p:cNvPr>
          <p:cNvSpPr txBox="1"/>
          <p:nvPr/>
        </p:nvSpPr>
        <p:spPr>
          <a:xfrm>
            <a:off x="1008000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vrijheid</a:t>
            </a:r>
          </a:p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blijheid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8951CE1F-17A8-C9E6-B32D-4CF272B85712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</p:spTree>
    <p:extLst>
      <p:ext uri="{BB962C8B-B14F-4D97-AF65-F5344CB8AC3E}">
        <p14:creationId xmlns:p14="http://schemas.microsoft.com/office/powerpoint/2010/main" val="44258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58BA1017-7178-4EEF-A14C-547628F401E3}"/>
              </a:ext>
            </a:extLst>
          </p:cNvPr>
          <p:cNvGrpSpPr/>
          <p:nvPr/>
        </p:nvGrpSpPr>
        <p:grpSpPr>
          <a:xfrm>
            <a:off x="1008000" y="1687736"/>
            <a:ext cx="7128000" cy="1368000"/>
            <a:chOff x="251520" y="1052736"/>
            <a:chExt cx="7128000" cy="1368000"/>
          </a:xfrm>
        </p:grpSpPr>
        <p:sp>
          <p:nvSpPr>
            <p:cNvPr id="23" name="Ovaal 22"/>
            <p:cNvSpPr>
              <a:spLocks noChangeAspect="1"/>
            </p:cNvSpPr>
            <p:nvPr/>
          </p:nvSpPr>
          <p:spPr>
            <a:xfrm>
              <a:off x="251520" y="1052736"/>
              <a:ext cx="1368000" cy="1368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al 23"/>
            <p:cNvSpPr>
              <a:spLocks noChangeAspect="1"/>
            </p:cNvSpPr>
            <p:nvPr/>
          </p:nvSpPr>
          <p:spPr>
            <a:xfrm>
              <a:off x="1691520" y="1052736"/>
              <a:ext cx="1368000" cy="1368000"/>
            </a:xfrm>
            <a:prstGeom prst="ellipse">
              <a:avLst/>
            </a:prstGeom>
            <a:solidFill>
              <a:srgbClr val="EB1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al 24"/>
            <p:cNvSpPr>
              <a:spLocks noChangeAspect="1"/>
            </p:cNvSpPr>
            <p:nvPr/>
          </p:nvSpPr>
          <p:spPr>
            <a:xfrm>
              <a:off x="6011520" y="1052736"/>
              <a:ext cx="1368000" cy="1368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al 25"/>
            <p:cNvSpPr>
              <a:spLocks noChangeAspect="1"/>
            </p:cNvSpPr>
            <p:nvPr/>
          </p:nvSpPr>
          <p:spPr>
            <a:xfrm>
              <a:off x="4571520" y="1052736"/>
              <a:ext cx="1368000" cy="1368000"/>
            </a:xfrm>
            <a:prstGeom prst="ellipse">
              <a:avLst/>
            </a:prstGeom>
            <a:solidFill>
              <a:srgbClr val="99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al 26"/>
            <p:cNvSpPr>
              <a:spLocks noChangeAspect="1"/>
            </p:cNvSpPr>
            <p:nvPr/>
          </p:nvSpPr>
          <p:spPr>
            <a:xfrm>
              <a:off x="3131520" y="1052736"/>
              <a:ext cx="1368000" cy="1368000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ep 1"/>
          <p:cNvGrpSpPr/>
          <p:nvPr/>
        </p:nvGrpSpPr>
        <p:grpSpPr>
          <a:xfrm>
            <a:off x="611335" y="4565683"/>
            <a:ext cx="7776864" cy="1664856"/>
            <a:chOff x="611335" y="4140408"/>
            <a:chExt cx="7776864" cy="1664856"/>
          </a:xfrm>
        </p:grpSpPr>
        <p:sp>
          <p:nvSpPr>
            <p:cNvPr id="29" name="Tekstvak 28"/>
            <p:cNvSpPr txBox="1"/>
            <p:nvPr/>
          </p:nvSpPr>
          <p:spPr>
            <a:xfrm>
              <a:off x="611335" y="4557680"/>
              <a:ext cx="7776864" cy="769441"/>
            </a:xfrm>
            <a:prstGeom prst="rect">
              <a:avLst/>
            </a:prstGeom>
            <a:noFill/>
            <a:ln w="889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4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Vertrouw op God</a:t>
              </a:r>
              <a:endParaRPr lang="en-US" sz="4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Rechthoekige toelichting 14"/>
            <p:cNvSpPr/>
            <p:nvPr/>
          </p:nvSpPr>
          <p:spPr>
            <a:xfrm>
              <a:off x="611335" y="4140408"/>
              <a:ext cx="7776864" cy="1664856"/>
            </a:xfrm>
            <a:prstGeom prst="wedgeRectCallout">
              <a:avLst>
                <a:gd name="adj1" fmla="val 19638"/>
                <a:gd name="adj2" fmla="val -131856"/>
              </a:avLst>
            </a:prstGeom>
            <a:noFill/>
            <a:ln w="8890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kstvak 9">
            <a:extLst>
              <a:ext uri="{FF2B5EF4-FFF2-40B4-BE49-F238E27FC236}">
                <a16:creationId xmlns:a16="http://schemas.microsoft.com/office/drawing/2014/main" id="{E80BB568-CF36-A19B-6DAB-560F35672EC8}"/>
              </a:ext>
            </a:extLst>
          </p:cNvPr>
          <p:cNvSpPr txBox="1"/>
          <p:nvPr/>
        </p:nvSpPr>
        <p:spPr>
          <a:xfrm>
            <a:off x="1008000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vrijheid</a:t>
            </a:r>
          </a:p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blijheid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27ADAABB-7AAA-7B48-FA94-F8C61F86E8AA}"/>
              </a:ext>
            </a:extLst>
          </p:cNvPr>
          <p:cNvSpPr txBox="1"/>
          <p:nvPr/>
        </p:nvSpPr>
        <p:spPr>
          <a:xfrm>
            <a:off x="2447672" y="1992145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eerlijk delen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E68B92F1-09D1-43F7-81D1-426E1D44B7BD}"/>
              </a:ext>
            </a:extLst>
          </p:cNvPr>
          <p:cNvSpPr txBox="1"/>
          <p:nvPr/>
        </p:nvSpPr>
        <p:spPr>
          <a:xfrm>
            <a:off x="3888328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red de planeet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7B442659-50B2-3F78-4AEB-15F0038175EC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</p:spTree>
    <p:extLst>
      <p:ext uri="{BB962C8B-B14F-4D97-AF65-F5344CB8AC3E}">
        <p14:creationId xmlns:p14="http://schemas.microsoft.com/office/powerpoint/2010/main" val="196024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58BA1017-7178-4EEF-A14C-547628F401E3}"/>
              </a:ext>
            </a:extLst>
          </p:cNvPr>
          <p:cNvGrpSpPr/>
          <p:nvPr/>
        </p:nvGrpSpPr>
        <p:grpSpPr>
          <a:xfrm>
            <a:off x="1008000" y="1687736"/>
            <a:ext cx="7128000" cy="1368000"/>
            <a:chOff x="251520" y="1052736"/>
            <a:chExt cx="7128000" cy="1368000"/>
          </a:xfrm>
        </p:grpSpPr>
        <p:sp>
          <p:nvSpPr>
            <p:cNvPr id="23" name="Ovaal 22"/>
            <p:cNvSpPr>
              <a:spLocks noChangeAspect="1"/>
            </p:cNvSpPr>
            <p:nvPr/>
          </p:nvSpPr>
          <p:spPr>
            <a:xfrm>
              <a:off x="251520" y="1052736"/>
              <a:ext cx="1368000" cy="1368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al 23"/>
            <p:cNvSpPr>
              <a:spLocks noChangeAspect="1"/>
            </p:cNvSpPr>
            <p:nvPr/>
          </p:nvSpPr>
          <p:spPr>
            <a:xfrm>
              <a:off x="1691520" y="1052736"/>
              <a:ext cx="1368000" cy="1368000"/>
            </a:xfrm>
            <a:prstGeom prst="ellipse">
              <a:avLst/>
            </a:prstGeom>
            <a:solidFill>
              <a:srgbClr val="EB1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al 24"/>
            <p:cNvSpPr>
              <a:spLocks noChangeAspect="1"/>
            </p:cNvSpPr>
            <p:nvPr/>
          </p:nvSpPr>
          <p:spPr>
            <a:xfrm>
              <a:off x="6011520" y="1052736"/>
              <a:ext cx="1368000" cy="1368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al 25"/>
            <p:cNvSpPr>
              <a:spLocks noChangeAspect="1"/>
            </p:cNvSpPr>
            <p:nvPr/>
          </p:nvSpPr>
          <p:spPr>
            <a:xfrm>
              <a:off x="4571520" y="1052736"/>
              <a:ext cx="1368000" cy="1368000"/>
            </a:xfrm>
            <a:prstGeom prst="ellipse">
              <a:avLst/>
            </a:prstGeom>
            <a:solidFill>
              <a:srgbClr val="99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al 26"/>
            <p:cNvSpPr>
              <a:spLocks noChangeAspect="1"/>
            </p:cNvSpPr>
            <p:nvPr/>
          </p:nvSpPr>
          <p:spPr>
            <a:xfrm>
              <a:off x="3131520" y="1052736"/>
              <a:ext cx="1368000" cy="1368000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ep 1"/>
          <p:cNvGrpSpPr/>
          <p:nvPr/>
        </p:nvGrpSpPr>
        <p:grpSpPr>
          <a:xfrm>
            <a:off x="611335" y="4565683"/>
            <a:ext cx="7776864" cy="1664856"/>
            <a:chOff x="611335" y="4140408"/>
            <a:chExt cx="7776864" cy="1664856"/>
          </a:xfrm>
        </p:grpSpPr>
        <p:sp>
          <p:nvSpPr>
            <p:cNvPr id="29" name="Tekstvak 28"/>
            <p:cNvSpPr txBox="1"/>
            <p:nvPr/>
          </p:nvSpPr>
          <p:spPr>
            <a:xfrm>
              <a:off x="611335" y="4557680"/>
              <a:ext cx="7776864" cy="769441"/>
            </a:xfrm>
            <a:prstGeom prst="rect">
              <a:avLst/>
            </a:prstGeom>
            <a:noFill/>
            <a:ln w="889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4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Nederland eerst</a:t>
              </a:r>
              <a:endParaRPr lang="en-US" sz="4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Rechthoekige toelichting 14"/>
            <p:cNvSpPr/>
            <p:nvPr/>
          </p:nvSpPr>
          <p:spPr>
            <a:xfrm>
              <a:off x="611335" y="4140408"/>
              <a:ext cx="7776864" cy="1664856"/>
            </a:xfrm>
            <a:prstGeom prst="wedgeRectCallout">
              <a:avLst>
                <a:gd name="adj1" fmla="val 33907"/>
                <a:gd name="adj2" fmla="val -135615"/>
              </a:avLst>
            </a:prstGeom>
            <a:noFill/>
            <a:ln w="889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kstvak 10">
            <a:extLst>
              <a:ext uri="{FF2B5EF4-FFF2-40B4-BE49-F238E27FC236}">
                <a16:creationId xmlns:a16="http://schemas.microsoft.com/office/drawing/2014/main" id="{5ED83EFF-D638-D5EC-7A61-3463050C0A69}"/>
              </a:ext>
            </a:extLst>
          </p:cNvPr>
          <p:cNvSpPr txBox="1"/>
          <p:nvPr/>
        </p:nvSpPr>
        <p:spPr>
          <a:xfrm>
            <a:off x="1008000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vrijheid</a:t>
            </a:r>
          </a:p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blijheid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12735B2E-AB7E-D5CA-58B6-B42CF883FC0D}"/>
              </a:ext>
            </a:extLst>
          </p:cNvPr>
          <p:cNvSpPr txBox="1"/>
          <p:nvPr/>
        </p:nvSpPr>
        <p:spPr>
          <a:xfrm>
            <a:off x="2448328" y="1992145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eerlijk</a:t>
            </a:r>
          </a:p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delen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35490323-D9CA-A073-ED9B-FCB21502C668}"/>
              </a:ext>
            </a:extLst>
          </p:cNvPr>
          <p:cNvSpPr txBox="1"/>
          <p:nvPr/>
        </p:nvSpPr>
        <p:spPr>
          <a:xfrm>
            <a:off x="3888328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red de planeet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7450DAB6-95AF-969F-0270-5EBFED37D7B7}"/>
              </a:ext>
            </a:extLst>
          </p:cNvPr>
          <p:cNvSpPr txBox="1"/>
          <p:nvPr/>
        </p:nvSpPr>
        <p:spPr>
          <a:xfrm>
            <a:off x="5328328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vertrouw op god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B77FB65-FC17-983A-5E05-301AD7590738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</p:spTree>
    <p:extLst>
      <p:ext uri="{BB962C8B-B14F-4D97-AF65-F5344CB8AC3E}">
        <p14:creationId xmlns:p14="http://schemas.microsoft.com/office/powerpoint/2010/main" val="426698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532A0306-083B-B7B9-F3D7-99CD23C38016}"/>
              </a:ext>
            </a:extLst>
          </p:cNvPr>
          <p:cNvSpPr txBox="1"/>
          <p:nvPr/>
        </p:nvSpPr>
        <p:spPr>
          <a:xfrm flipH="1">
            <a:off x="0" y="12166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ln w="28575">
                  <a:noFill/>
                </a:ln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Elke mening telt</a:t>
            </a:r>
            <a:endParaRPr lang="nl-NL" sz="2000" b="1" dirty="0">
              <a:ln w="28575">
                <a:noFill/>
              </a:ln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Afbeelding 7" descr="Afbeelding met illustratie, tekenfilm, kunst&#10;&#10;Automatisch gegenereerde beschrijving">
            <a:extLst>
              <a:ext uri="{FF2B5EF4-FFF2-40B4-BE49-F238E27FC236}">
                <a16:creationId xmlns:a16="http://schemas.microsoft.com/office/drawing/2014/main" id="{6F7DF616-6BF3-AA79-6668-28D2256EE9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50" y="930274"/>
            <a:ext cx="8367485" cy="557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607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 6">
            <a:extLst>
              <a:ext uri="{FF2B5EF4-FFF2-40B4-BE49-F238E27FC236}">
                <a16:creationId xmlns:a16="http://schemas.microsoft.com/office/drawing/2014/main" id="{44BFB453-B80D-E2E3-23DC-CDC32BEB68D6}"/>
              </a:ext>
            </a:extLst>
          </p:cNvPr>
          <p:cNvGrpSpPr/>
          <p:nvPr/>
        </p:nvGrpSpPr>
        <p:grpSpPr>
          <a:xfrm>
            <a:off x="176105" y="2166300"/>
            <a:ext cx="8703521" cy="1653669"/>
            <a:chOff x="972000" y="1687736"/>
            <a:chExt cx="7200000" cy="1368000"/>
          </a:xfrm>
        </p:grpSpPr>
        <p:grpSp>
          <p:nvGrpSpPr>
            <p:cNvPr id="3" name="Groep 2">
              <a:extLst>
                <a:ext uri="{FF2B5EF4-FFF2-40B4-BE49-F238E27FC236}">
                  <a16:creationId xmlns:a16="http://schemas.microsoft.com/office/drawing/2014/main" id="{58BA1017-7178-4EEF-A14C-547628F401E3}"/>
                </a:ext>
              </a:extLst>
            </p:cNvPr>
            <p:cNvGrpSpPr/>
            <p:nvPr/>
          </p:nvGrpSpPr>
          <p:grpSpPr>
            <a:xfrm>
              <a:off x="1008000" y="1687736"/>
              <a:ext cx="7128000" cy="1368000"/>
              <a:chOff x="251520" y="1052736"/>
              <a:chExt cx="7128000" cy="1368000"/>
            </a:xfrm>
          </p:grpSpPr>
          <p:sp>
            <p:nvSpPr>
              <p:cNvPr id="23" name="Ovaal 22"/>
              <p:cNvSpPr>
                <a:spLocks noChangeAspect="1"/>
              </p:cNvSpPr>
              <p:nvPr/>
            </p:nvSpPr>
            <p:spPr>
              <a:xfrm>
                <a:off x="251520" y="1052736"/>
                <a:ext cx="1368000" cy="136800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al 23"/>
              <p:cNvSpPr>
                <a:spLocks noChangeAspect="1"/>
              </p:cNvSpPr>
              <p:nvPr/>
            </p:nvSpPr>
            <p:spPr>
              <a:xfrm>
                <a:off x="1691520" y="1052736"/>
                <a:ext cx="1368000" cy="1368000"/>
              </a:xfrm>
              <a:prstGeom prst="ellipse">
                <a:avLst/>
              </a:prstGeom>
              <a:solidFill>
                <a:srgbClr val="EB1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al 24"/>
              <p:cNvSpPr>
                <a:spLocks noChangeAspect="1"/>
              </p:cNvSpPr>
              <p:nvPr/>
            </p:nvSpPr>
            <p:spPr>
              <a:xfrm>
                <a:off x="6011520" y="1052736"/>
                <a:ext cx="1368000" cy="1368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al 25"/>
              <p:cNvSpPr>
                <a:spLocks noChangeAspect="1"/>
              </p:cNvSpPr>
              <p:nvPr/>
            </p:nvSpPr>
            <p:spPr>
              <a:xfrm>
                <a:off x="4571520" y="1052736"/>
                <a:ext cx="1368000" cy="1368000"/>
              </a:xfrm>
              <a:prstGeom prst="ellipse">
                <a:avLst/>
              </a:prstGeom>
              <a:solidFill>
                <a:srgbClr val="99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al 26"/>
              <p:cNvSpPr>
                <a:spLocks noChangeAspect="1"/>
              </p:cNvSpPr>
              <p:nvPr/>
            </p:nvSpPr>
            <p:spPr>
              <a:xfrm>
                <a:off x="3131520" y="1052736"/>
                <a:ext cx="1368000" cy="1368000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6A0A1E54-A44F-1074-75BD-5C396244550C}"/>
                </a:ext>
              </a:extLst>
            </p:cNvPr>
            <p:cNvSpPr txBox="1"/>
            <p:nvPr/>
          </p:nvSpPr>
          <p:spPr>
            <a:xfrm>
              <a:off x="972000" y="1992144"/>
              <a:ext cx="1367672" cy="661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300" b="1" cap="small" dirty="0">
                  <a:solidFill>
                    <a:schemeClr val="bg1"/>
                  </a:solidFill>
                </a:rPr>
                <a:t>vrijheid</a:t>
              </a:r>
            </a:p>
            <a:p>
              <a:pPr algn="ctr"/>
              <a:r>
                <a:rPr lang="nl-NL" sz="2300" b="1" cap="small" dirty="0">
                  <a:solidFill>
                    <a:schemeClr val="bg1"/>
                  </a:solidFill>
                </a:rPr>
                <a:t>blijheid</a:t>
              </a:r>
              <a:endParaRPr lang="en-US" sz="2300" b="1" cap="small" dirty="0">
                <a:solidFill>
                  <a:schemeClr val="bg1"/>
                </a:solidFill>
              </a:endParaRPr>
            </a:p>
          </p:txBody>
        </p:sp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EF01CB3F-FAD9-1A24-820C-FB8B1863FD57}"/>
                </a:ext>
              </a:extLst>
            </p:cNvPr>
            <p:cNvSpPr txBox="1"/>
            <p:nvPr/>
          </p:nvSpPr>
          <p:spPr>
            <a:xfrm>
              <a:off x="2448328" y="1997031"/>
              <a:ext cx="1367672" cy="661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300" b="1" cap="small" dirty="0">
                  <a:solidFill>
                    <a:schemeClr val="bg1"/>
                  </a:solidFill>
                </a:rPr>
                <a:t>eerlijk</a:t>
              </a:r>
            </a:p>
            <a:p>
              <a:pPr algn="ctr"/>
              <a:r>
                <a:rPr lang="nl-NL" sz="2300" b="1" cap="small" dirty="0">
                  <a:solidFill>
                    <a:schemeClr val="bg1"/>
                  </a:solidFill>
                </a:rPr>
                <a:t>delen</a:t>
              </a:r>
              <a:endParaRPr lang="en-US" sz="2300" b="1" cap="small" dirty="0">
                <a:solidFill>
                  <a:schemeClr val="bg1"/>
                </a:solidFill>
              </a:endParaRPr>
            </a:p>
          </p:txBody>
        </p:sp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A957D741-69C2-91DF-083A-244DB359A6FD}"/>
                </a:ext>
              </a:extLst>
            </p:cNvPr>
            <p:cNvSpPr txBox="1"/>
            <p:nvPr/>
          </p:nvSpPr>
          <p:spPr>
            <a:xfrm>
              <a:off x="3888328" y="1992142"/>
              <a:ext cx="1367672" cy="661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300" b="1" cap="small" dirty="0">
                  <a:solidFill>
                    <a:schemeClr val="bg1"/>
                  </a:solidFill>
                </a:rPr>
                <a:t>red de planeet</a:t>
              </a:r>
              <a:endParaRPr lang="en-US" sz="2300" b="1" cap="small" dirty="0">
                <a:solidFill>
                  <a:schemeClr val="bg1"/>
                </a:solidFill>
              </a:endParaRPr>
            </a:p>
          </p:txBody>
        </p:sp>
        <p:sp>
          <p:nvSpPr>
            <p:cNvPr id="14" name="Tekstvak 13">
              <a:extLst>
                <a:ext uri="{FF2B5EF4-FFF2-40B4-BE49-F238E27FC236}">
                  <a16:creationId xmlns:a16="http://schemas.microsoft.com/office/drawing/2014/main" id="{29DD6F89-9154-FDCA-9772-7F46C0335DAA}"/>
                </a:ext>
              </a:extLst>
            </p:cNvPr>
            <p:cNvSpPr txBox="1"/>
            <p:nvPr/>
          </p:nvSpPr>
          <p:spPr>
            <a:xfrm>
              <a:off x="5328328" y="2005200"/>
              <a:ext cx="1367672" cy="661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300" b="1" cap="small" dirty="0">
                  <a:solidFill>
                    <a:schemeClr val="bg1"/>
                  </a:solidFill>
                </a:rPr>
                <a:t>vertrouw op god</a:t>
              </a:r>
              <a:endParaRPr lang="en-US" sz="2300" b="1" cap="small" dirty="0">
                <a:solidFill>
                  <a:schemeClr val="bg1"/>
                </a:solidFill>
              </a:endParaRPr>
            </a:p>
          </p:txBody>
        </p:sp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C538C1ED-922F-41BE-8B41-4537393D5C21}"/>
                </a:ext>
              </a:extLst>
            </p:cNvPr>
            <p:cNvSpPr txBox="1"/>
            <p:nvPr/>
          </p:nvSpPr>
          <p:spPr>
            <a:xfrm>
              <a:off x="6732000" y="2006361"/>
              <a:ext cx="1440000" cy="661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300" b="1" cap="small" dirty="0" err="1"/>
                <a:t>nederland</a:t>
              </a:r>
              <a:r>
                <a:rPr lang="nl-NL" sz="2300" b="1" cap="small" dirty="0"/>
                <a:t> eerst</a:t>
              </a:r>
              <a:endParaRPr lang="en-US" sz="2300" b="1" cap="small" dirty="0"/>
            </a:p>
          </p:txBody>
        </p:sp>
      </p:grpSp>
      <p:sp>
        <p:nvSpPr>
          <p:cNvPr id="4" name="Tekstvak 3">
            <a:extLst>
              <a:ext uri="{FF2B5EF4-FFF2-40B4-BE49-F238E27FC236}">
                <a16:creationId xmlns:a16="http://schemas.microsoft.com/office/drawing/2014/main" id="{06A88D67-FD7D-3C9F-91E2-940EF40CC4C2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</p:spTree>
    <p:extLst>
      <p:ext uri="{BB962C8B-B14F-4D97-AF65-F5344CB8AC3E}">
        <p14:creationId xmlns:p14="http://schemas.microsoft.com/office/powerpoint/2010/main" val="41601843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54352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ep 9">
            <a:extLst>
              <a:ext uri="{FF2B5EF4-FFF2-40B4-BE49-F238E27FC236}">
                <a16:creationId xmlns:a16="http://schemas.microsoft.com/office/drawing/2014/main" id="{B7D27AFE-9190-8B6D-8438-FB95F03F15FE}"/>
              </a:ext>
            </a:extLst>
          </p:cNvPr>
          <p:cNvGrpSpPr/>
          <p:nvPr/>
        </p:nvGrpSpPr>
        <p:grpSpPr>
          <a:xfrm>
            <a:off x="153313" y="406400"/>
            <a:ext cx="8837374" cy="5983000"/>
            <a:chOff x="153313" y="254000"/>
            <a:chExt cx="8837374" cy="5983000"/>
          </a:xfrm>
        </p:grpSpPr>
        <p:pic>
          <p:nvPicPr>
            <p:cNvPr id="3" name="Afbeelding 2" descr="Afbeelding met grafiek&#10;&#10;Automatisch gegenereerde beschrijving">
              <a:extLst>
                <a:ext uri="{FF2B5EF4-FFF2-40B4-BE49-F238E27FC236}">
                  <a16:creationId xmlns:a16="http://schemas.microsoft.com/office/drawing/2014/main" id="{70DE539A-632E-4EA7-ABB6-9B2F6604F861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313" y="254000"/>
              <a:ext cx="4295373" cy="2808000"/>
            </a:xfrm>
            <a:prstGeom prst="rect">
              <a:avLst/>
            </a:prstGeom>
          </p:spPr>
        </p:pic>
        <p:pic>
          <p:nvPicPr>
            <p:cNvPr id="5" name="Afbeelding 4" descr="Afbeelding met grafiek&#10;&#10;Automatisch gegenereerde beschrijving">
              <a:extLst>
                <a:ext uri="{FF2B5EF4-FFF2-40B4-BE49-F238E27FC236}">
                  <a16:creationId xmlns:a16="http://schemas.microsoft.com/office/drawing/2014/main" id="{14CB69C1-1A09-CB37-5725-F894AB6DB5BE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5314" y="254000"/>
              <a:ext cx="4295373" cy="2808000"/>
            </a:xfrm>
            <a:prstGeom prst="rect">
              <a:avLst/>
            </a:prstGeom>
          </p:spPr>
        </p:pic>
        <p:pic>
          <p:nvPicPr>
            <p:cNvPr id="7" name="Afbeelding 6" descr="Afbeelding met vectorafbeeldingen&#10;&#10;Automatisch gegenereerde beschrijving">
              <a:extLst>
                <a:ext uri="{FF2B5EF4-FFF2-40B4-BE49-F238E27FC236}">
                  <a16:creationId xmlns:a16="http://schemas.microsoft.com/office/drawing/2014/main" id="{5AE8B899-BF58-3F0E-88B8-F633522C1FFF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314" y="3429000"/>
              <a:ext cx="4295372" cy="2808000"/>
            </a:xfrm>
            <a:prstGeom prst="rect">
              <a:avLst/>
            </a:prstGeom>
          </p:spPr>
        </p:pic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id="{29D7414B-EFE4-32B0-65F0-480526553BF9}"/>
                </a:ext>
              </a:extLst>
            </p:cNvPr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5314" y="3429000"/>
              <a:ext cx="4295372" cy="2808000"/>
            </a:xfrm>
            <a:prstGeom prst="rect">
              <a:avLst/>
            </a:prstGeom>
          </p:spPr>
        </p:pic>
      </p:grpSp>
      <p:grpSp>
        <p:nvGrpSpPr>
          <p:cNvPr id="13" name="Groep 12">
            <a:extLst>
              <a:ext uri="{FF2B5EF4-FFF2-40B4-BE49-F238E27FC236}">
                <a16:creationId xmlns:a16="http://schemas.microsoft.com/office/drawing/2014/main" id="{78F945A8-1BFC-F6F7-B93B-09F281BE12DF}"/>
              </a:ext>
            </a:extLst>
          </p:cNvPr>
          <p:cNvGrpSpPr/>
          <p:nvPr/>
        </p:nvGrpSpPr>
        <p:grpSpPr>
          <a:xfrm>
            <a:off x="1854000" y="2556000"/>
            <a:ext cx="914400" cy="559435"/>
            <a:chOff x="0" y="0"/>
            <a:chExt cx="914400" cy="559558"/>
          </a:xfrm>
        </p:grpSpPr>
        <p:sp>
          <p:nvSpPr>
            <p:cNvPr id="14" name="Ovaal 13">
              <a:extLst>
                <a:ext uri="{FF2B5EF4-FFF2-40B4-BE49-F238E27FC236}">
                  <a16:creationId xmlns:a16="http://schemas.microsoft.com/office/drawing/2014/main" id="{03EF3A99-DFFB-32FA-EC66-88796E762C7A}"/>
                </a:ext>
              </a:extLst>
            </p:cNvPr>
            <p:cNvSpPr/>
            <p:nvPr/>
          </p:nvSpPr>
          <p:spPr>
            <a:xfrm>
              <a:off x="197892" y="27296"/>
              <a:ext cx="532262" cy="53226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nl-NL"/>
            </a:p>
          </p:txBody>
        </p:sp>
        <p:sp>
          <p:nvSpPr>
            <p:cNvPr id="15" name="Tekstvak 10">
              <a:extLst>
                <a:ext uri="{FF2B5EF4-FFF2-40B4-BE49-F238E27FC236}">
                  <a16:creationId xmlns:a16="http://schemas.microsoft.com/office/drawing/2014/main" id="{78AEE0B7-FE53-F23B-805B-070A347C6022}"/>
                </a:ext>
              </a:extLst>
            </p:cNvPr>
            <p:cNvSpPr txBox="1"/>
            <p:nvPr/>
          </p:nvSpPr>
          <p:spPr>
            <a:xfrm>
              <a:off x="0" y="0"/>
              <a:ext cx="914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8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1</a:t>
              </a:r>
              <a:endParaRPr lang="nl-NL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ep 15">
            <a:extLst>
              <a:ext uri="{FF2B5EF4-FFF2-40B4-BE49-F238E27FC236}">
                <a16:creationId xmlns:a16="http://schemas.microsoft.com/office/drawing/2014/main" id="{AC7BD4D2-4BD1-37BA-C350-113473FBCD14}"/>
              </a:ext>
            </a:extLst>
          </p:cNvPr>
          <p:cNvGrpSpPr/>
          <p:nvPr/>
        </p:nvGrpSpPr>
        <p:grpSpPr>
          <a:xfrm>
            <a:off x="6398501" y="2556000"/>
            <a:ext cx="914400" cy="559435"/>
            <a:chOff x="0" y="0"/>
            <a:chExt cx="914400" cy="559558"/>
          </a:xfrm>
        </p:grpSpPr>
        <p:sp>
          <p:nvSpPr>
            <p:cNvPr id="17" name="Ovaal 16">
              <a:extLst>
                <a:ext uri="{FF2B5EF4-FFF2-40B4-BE49-F238E27FC236}">
                  <a16:creationId xmlns:a16="http://schemas.microsoft.com/office/drawing/2014/main" id="{1EF17FF3-1E32-3BB0-04A6-F3E60A62A0CB}"/>
                </a:ext>
              </a:extLst>
            </p:cNvPr>
            <p:cNvSpPr/>
            <p:nvPr/>
          </p:nvSpPr>
          <p:spPr>
            <a:xfrm>
              <a:off x="197892" y="27296"/>
              <a:ext cx="532262" cy="53226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nl-NL"/>
            </a:p>
          </p:txBody>
        </p:sp>
        <p:sp>
          <p:nvSpPr>
            <p:cNvPr id="18" name="Tekstvak 10">
              <a:extLst>
                <a:ext uri="{FF2B5EF4-FFF2-40B4-BE49-F238E27FC236}">
                  <a16:creationId xmlns:a16="http://schemas.microsoft.com/office/drawing/2014/main" id="{1125E682-1075-51B7-2AE1-752690C62C9D}"/>
                </a:ext>
              </a:extLst>
            </p:cNvPr>
            <p:cNvSpPr txBox="1"/>
            <p:nvPr/>
          </p:nvSpPr>
          <p:spPr>
            <a:xfrm>
              <a:off x="0" y="0"/>
              <a:ext cx="914400" cy="5233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2</a:t>
              </a:r>
              <a:endParaRPr lang="nl-NL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ep 18">
            <a:extLst>
              <a:ext uri="{FF2B5EF4-FFF2-40B4-BE49-F238E27FC236}">
                <a16:creationId xmlns:a16="http://schemas.microsoft.com/office/drawing/2014/main" id="{1D0DF2BC-F291-D089-4730-6C670EB4AEF8}"/>
              </a:ext>
            </a:extLst>
          </p:cNvPr>
          <p:cNvGrpSpPr/>
          <p:nvPr/>
        </p:nvGrpSpPr>
        <p:grpSpPr>
          <a:xfrm>
            <a:off x="1854000" y="5724000"/>
            <a:ext cx="914400" cy="534031"/>
            <a:chOff x="25400" y="27296"/>
            <a:chExt cx="914400" cy="534148"/>
          </a:xfrm>
        </p:grpSpPr>
        <p:sp>
          <p:nvSpPr>
            <p:cNvPr id="20" name="Ovaal 19">
              <a:extLst>
                <a:ext uri="{FF2B5EF4-FFF2-40B4-BE49-F238E27FC236}">
                  <a16:creationId xmlns:a16="http://schemas.microsoft.com/office/drawing/2014/main" id="{7743A96A-A86C-E2CC-8E33-5FB695780951}"/>
                </a:ext>
              </a:extLst>
            </p:cNvPr>
            <p:cNvSpPr/>
            <p:nvPr/>
          </p:nvSpPr>
          <p:spPr>
            <a:xfrm>
              <a:off x="197892" y="27296"/>
              <a:ext cx="532262" cy="53226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nl-NL"/>
            </a:p>
          </p:txBody>
        </p:sp>
        <p:sp>
          <p:nvSpPr>
            <p:cNvPr id="21" name="Tekstvak 10">
              <a:extLst>
                <a:ext uri="{FF2B5EF4-FFF2-40B4-BE49-F238E27FC236}">
                  <a16:creationId xmlns:a16="http://schemas.microsoft.com/office/drawing/2014/main" id="{C4F1E875-4D5E-7331-D501-A32A1575A561}"/>
                </a:ext>
              </a:extLst>
            </p:cNvPr>
            <p:cNvSpPr txBox="1"/>
            <p:nvPr/>
          </p:nvSpPr>
          <p:spPr>
            <a:xfrm>
              <a:off x="25400" y="38109"/>
              <a:ext cx="914400" cy="5233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3</a:t>
              </a:r>
              <a:endParaRPr lang="nl-NL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ep 21">
            <a:extLst>
              <a:ext uri="{FF2B5EF4-FFF2-40B4-BE49-F238E27FC236}">
                <a16:creationId xmlns:a16="http://schemas.microsoft.com/office/drawing/2014/main" id="{82B1E067-E3AF-1C54-3A48-C3673C03C537}"/>
              </a:ext>
            </a:extLst>
          </p:cNvPr>
          <p:cNvGrpSpPr/>
          <p:nvPr/>
        </p:nvGrpSpPr>
        <p:grpSpPr>
          <a:xfrm>
            <a:off x="6397200" y="5749400"/>
            <a:ext cx="914400" cy="534035"/>
            <a:chOff x="0" y="25406"/>
            <a:chExt cx="914400" cy="534152"/>
          </a:xfrm>
        </p:grpSpPr>
        <p:sp>
          <p:nvSpPr>
            <p:cNvPr id="23" name="Ovaal 22">
              <a:extLst>
                <a:ext uri="{FF2B5EF4-FFF2-40B4-BE49-F238E27FC236}">
                  <a16:creationId xmlns:a16="http://schemas.microsoft.com/office/drawing/2014/main" id="{7F4BBE2E-5BBE-73CA-FD82-D52BD102E24B}"/>
                </a:ext>
              </a:extLst>
            </p:cNvPr>
            <p:cNvSpPr/>
            <p:nvPr/>
          </p:nvSpPr>
          <p:spPr>
            <a:xfrm>
              <a:off x="197892" y="27296"/>
              <a:ext cx="532262" cy="53226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nl-NL"/>
            </a:p>
          </p:txBody>
        </p:sp>
        <p:sp>
          <p:nvSpPr>
            <p:cNvPr id="24" name="Tekstvak 10">
              <a:extLst>
                <a:ext uri="{FF2B5EF4-FFF2-40B4-BE49-F238E27FC236}">
                  <a16:creationId xmlns:a16="http://schemas.microsoft.com/office/drawing/2014/main" id="{2C347C31-E71B-862D-D4F8-1718B8E1E09F}"/>
                </a:ext>
              </a:extLst>
            </p:cNvPr>
            <p:cNvSpPr txBox="1"/>
            <p:nvPr/>
          </p:nvSpPr>
          <p:spPr>
            <a:xfrm>
              <a:off x="0" y="25406"/>
              <a:ext cx="914400" cy="5233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800" b="1" kern="1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4</a:t>
              </a:r>
              <a:endParaRPr lang="nl-NL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8256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natuur, regenboog, wolk&#10;&#10;Automatisch gegenereerde beschrijving">
            <a:extLst>
              <a:ext uri="{FF2B5EF4-FFF2-40B4-BE49-F238E27FC236}">
                <a16:creationId xmlns:a16="http://schemas.microsoft.com/office/drawing/2014/main" id="{04BF125F-563F-1E69-4E0B-8640556999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72" b="2037"/>
          <a:stretch/>
        </p:blipFill>
        <p:spPr>
          <a:xfrm>
            <a:off x="-135922" y="0"/>
            <a:ext cx="94158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41608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FFEF52E0-20E3-E08A-BFD3-370C9EF26200}"/>
              </a:ext>
            </a:extLst>
          </p:cNvPr>
          <p:cNvSpPr txBox="1"/>
          <p:nvPr/>
        </p:nvSpPr>
        <p:spPr>
          <a:xfrm>
            <a:off x="215999" y="216000"/>
            <a:ext cx="4036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Einde</a:t>
            </a:r>
          </a:p>
        </p:txBody>
      </p:sp>
    </p:spTree>
    <p:extLst>
      <p:ext uri="{BB962C8B-B14F-4D97-AF65-F5344CB8AC3E}">
        <p14:creationId xmlns:p14="http://schemas.microsoft.com/office/powerpoint/2010/main" val="17815819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588B9C02-2265-B2AD-6D77-470D951D64F7}"/>
              </a:ext>
            </a:extLst>
          </p:cNvPr>
          <p:cNvSpPr txBox="1"/>
          <p:nvPr/>
        </p:nvSpPr>
        <p:spPr>
          <a:xfrm>
            <a:off x="261826" y="4991086"/>
            <a:ext cx="2657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latin typeface="Verdana" panose="020B0604030504040204" pitchFamily="34" charset="0"/>
                <a:ea typeface="Verdana" panose="020B0604030504040204" pitchFamily="34" charset="0"/>
              </a:rPr>
              <a:t>1 groep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E85C0B75-D35A-6C78-717B-673139ACCD60}"/>
              </a:ext>
            </a:extLst>
          </p:cNvPr>
          <p:cNvSpPr txBox="1"/>
          <p:nvPr/>
        </p:nvSpPr>
        <p:spPr>
          <a:xfrm flipH="1">
            <a:off x="0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Als er iets te kiezen valt</a:t>
            </a:r>
            <a:endParaRPr lang="nl-NL" sz="2000" b="1" dirty="0"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2" name="Afbeelding 11" descr="Afbeelding met boksbeugel&#10;&#10;Automatisch gegenereerde beschrijving">
            <a:extLst>
              <a:ext uri="{FF2B5EF4-FFF2-40B4-BE49-F238E27FC236}">
                <a16:creationId xmlns:a16="http://schemas.microsoft.com/office/drawing/2014/main" id="{B8072071-22E1-CB77-EAA3-9C65BF8CA9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6" t="13402" r="12236" b="19892"/>
          <a:stretch/>
        </p:blipFill>
        <p:spPr>
          <a:xfrm>
            <a:off x="355003" y="2775650"/>
            <a:ext cx="2333676" cy="2032556"/>
          </a:xfrm>
          <a:prstGeom prst="rect">
            <a:avLst/>
          </a:prstGeom>
        </p:spPr>
      </p:pic>
      <p:grpSp>
        <p:nvGrpSpPr>
          <p:cNvPr id="3" name="Groep 2">
            <a:extLst>
              <a:ext uri="{FF2B5EF4-FFF2-40B4-BE49-F238E27FC236}">
                <a16:creationId xmlns:a16="http://schemas.microsoft.com/office/drawing/2014/main" id="{B84AEDF5-F095-202A-A8DC-B8DC9F0F65C1}"/>
              </a:ext>
            </a:extLst>
          </p:cNvPr>
          <p:cNvGrpSpPr/>
          <p:nvPr/>
        </p:nvGrpSpPr>
        <p:grpSpPr>
          <a:xfrm>
            <a:off x="4405707" y="1690979"/>
            <a:ext cx="3849268" cy="1742535"/>
            <a:chOff x="4405707" y="1690979"/>
            <a:chExt cx="3849268" cy="1742535"/>
          </a:xfrm>
        </p:grpSpPr>
        <p:sp>
          <p:nvSpPr>
            <p:cNvPr id="17" name="Rechthoek: afgeronde hoeken 16">
              <a:extLst>
                <a:ext uri="{FF2B5EF4-FFF2-40B4-BE49-F238E27FC236}">
                  <a16:creationId xmlns:a16="http://schemas.microsoft.com/office/drawing/2014/main" id="{60233CF5-4502-46E8-2730-D90365E939DD}"/>
                </a:ext>
              </a:extLst>
            </p:cNvPr>
            <p:cNvSpPr/>
            <p:nvPr/>
          </p:nvSpPr>
          <p:spPr>
            <a:xfrm>
              <a:off x="6633785" y="1691114"/>
              <a:ext cx="1621190" cy="1742400"/>
            </a:xfrm>
            <a:prstGeom prst="roundRect">
              <a:avLst/>
            </a:prstGeom>
            <a:solidFill>
              <a:srgbClr val="B21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l-NL"/>
            </a:p>
          </p:txBody>
        </p:sp>
        <p:sp>
          <p:nvSpPr>
            <p:cNvPr id="20" name="Rechthoek: afgeronde hoeken 19">
              <a:extLst>
                <a:ext uri="{FF2B5EF4-FFF2-40B4-BE49-F238E27FC236}">
                  <a16:creationId xmlns:a16="http://schemas.microsoft.com/office/drawing/2014/main" id="{73C88851-DB4E-F30A-EE94-41420FCAFF30}"/>
                </a:ext>
              </a:extLst>
            </p:cNvPr>
            <p:cNvSpPr/>
            <p:nvPr/>
          </p:nvSpPr>
          <p:spPr>
            <a:xfrm>
              <a:off x="4430003" y="1690979"/>
              <a:ext cx="1620013" cy="1741136"/>
            </a:xfrm>
            <a:prstGeom prst="roundRect">
              <a:avLst/>
            </a:prstGeom>
            <a:solidFill>
              <a:srgbClr val="008D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l-NL" dirty="0"/>
            </a:p>
          </p:txBody>
        </p:sp>
        <p:pic>
          <p:nvPicPr>
            <p:cNvPr id="24" name="Afbeelding 23" descr="Afbeelding met clipart, tekenfilm&#10;&#10;Automatisch gegenereerde beschrijving">
              <a:extLst>
                <a:ext uri="{FF2B5EF4-FFF2-40B4-BE49-F238E27FC236}">
                  <a16:creationId xmlns:a16="http://schemas.microsoft.com/office/drawing/2014/main" id="{B8EBA5EE-2CE4-E0C1-35AE-95F48CF0AE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5707" y="1766861"/>
              <a:ext cx="1681843" cy="1315070"/>
            </a:xfrm>
            <a:prstGeom prst="rect">
              <a:avLst/>
            </a:prstGeom>
          </p:spPr>
        </p:pic>
        <p:pic>
          <p:nvPicPr>
            <p:cNvPr id="26" name="Afbeelding 25" descr="Afbeelding met kat, clipart, tekenfilm, Tekenfilm&#10;&#10;Automatisch gegenereerde beschrijving">
              <a:extLst>
                <a:ext uri="{FF2B5EF4-FFF2-40B4-BE49-F238E27FC236}">
                  <a16:creationId xmlns:a16="http://schemas.microsoft.com/office/drawing/2014/main" id="{33E1911D-A57A-5267-18A4-42CDEFB3A6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8497" y="1905830"/>
              <a:ext cx="1190584" cy="1209601"/>
            </a:xfrm>
            <a:prstGeom prst="rect">
              <a:avLst/>
            </a:prstGeom>
          </p:spPr>
        </p:pic>
      </p:grpSp>
      <p:grpSp>
        <p:nvGrpSpPr>
          <p:cNvPr id="4" name="Groep 3">
            <a:extLst>
              <a:ext uri="{FF2B5EF4-FFF2-40B4-BE49-F238E27FC236}">
                <a16:creationId xmlns:a16="http://schemas.microsoft.com/office/drawing/2014/main" id="{ADD47814-FFAD-0968-1CD8-3D86BD58A5F9}"/>
              </a:ext>
            </a:extLst>
          </p:cNvPr>
          <p:cNvGrpSpPr/>
          <p:nvPr/>
        </p:nvGrpSpPr>
        <p:grpSpPr>
          <a:xfrm>
            <a:off x="2918965" y="3039990"/>
            <a:ext cx="6141146" cy="2413301"/>
            <a:chOff x="2918965" y="3039990"/>
            <a:chExt cx="6141146" cy="2413301"/>
          </a:xfrm>
        </p:grpSpPr>
        <p:grpSp>
          <p:nvGrpSpPr>
            <p:cNvPr id="18" name="Groep 17">
              <a:extLst>
                <a:ext uri="{FF2B5EF4-FFF2-40B4-BE49-F238E27FC236}">
                  <a16:creationId xmlns:a16="http://schemas.microsoft.com/office/drawing/2014/main" id="{DCA1138D-F078-AC37-99DD-CF6ACF69E67B}"/>
                </a:ext>
              </a:extLst>
            </p:cNvPr>
            <p:cNvGrpSpPr/>
            <p:nvPr/>
          </p:nvGrpSpPr>
          <p:grpSpPr>
            <a:xfrm>
              <a:off x="4041750" y="4991086"/>
              <a:ext cx="5018361" cy="462205"/>
              <a:chOff x="4125640" y="4789750"/>
              <a:chExt cx="5018361" cy="462205"/>
            </a:xfrm>
          </p:grpSpPr>
          <p:sp>
            <p:nvSpPr>
              <p:cNvPr id="52" name="Tekstvak 51">
                <a:extLst>
                  <a:ext uri="{FF2B5EF4-FFF2-40B4-BE49-F238E27FC236}">
                    <a16:creationId xmlns:a16="http://schemas.microsoft.com/office/drawing/2014/main" id="{596664B1-4BC1-B699-3BCD-FDA6CF927263}"/>
                  </a:ext>
                </a:extLst>
              </p:cNvPr>
              <p:cNvSpPr txBox="1"/>
              <p:nvPr/>
            </p:nvSpPr>
            <p:spPr>
              <a:xfrm>
                <a:off x="4125640" y="4790290"/>
                <a:ext cx="265713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400" b="1" dirty="0">
                    <a:solidFill>
                      <a:srgbClr val="0065B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meerderheid</a:t>
                </a:r>
              </a:p>
            </p:txBody>
          </p:sp>
          <p:sp>
            <p:nvSpPr>
              <p:cNvPr id="53" name="Tekstvak 52">
                <a:extLst>
                  <a:ext uri="{FF2B5EF4-FFF2-40B4-BE49-F238E27FC236}">
                    <a16:creationId xmlns:a16="http://schemas.microsoft.com/office/drawing/2014/main" id="{74EDA31B-2F47-E6DC-9B7F-ACFF4C5815DB}"/>
                  </a:ext>
                </a:extLst>
              </p:cNvPr>
              <p:cNvSpPr txBox="1"/>
              <p:nvPr/>
            </p:nvSpPr>
            <p:spPr>
              <a:xfrm>
                <a:off x="6526869" y="4789750"/>
                <a:ext cx="261713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400" b="1" dirty="0">
                    <a:solidFill>
                      <a:srgbClr val="B219FF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minderheid</a:t>
                </a:r>
              </a:p>
            </p:txBody>
          </p:sp>
        </p:grpSp>
        <p:sp>
          <p:nvSpPr>
            <p:cNvPr id="48" name="Pijl: rechts 47">
              <a:extLst>
                <a:ext uri="{FF2B5EF4-FFF2-40B4-BE49-F238E27FC236}">
                  <a16:creationId xmlns:a16="http://schemas.microsoft.com/office/drawing/2014/main" id="{E2621A22-2CA7-0E89-D938-83B4505A498C}"/>
                </a:ext>
              </a:extLst>
            </p:cNvPr>
            <p:cNvSpPr/>
            <p:nvPr/>
          </p:nvSpPr>
          <p:spPr>
            <a:xfrm>
              <a:off x="2918965" y="3039990"/>
              <a:ext cx="978408" cy="1194099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9" name="Afbeelding 18" descr="Afbeelding met boksbeugel, zwart-wit&#10;&#10;Automatisch gegenereerde beschrijving">
              <a:extLst>
                <a:ext uri="{FF2B5EF4-FFF2-40B4-BE49-F238E27FC236}">
                  <a16:creationId xmlns:a16="http://schemas.microsoft.com/office/drawing/2014/main" id="{E1246B99-40E7-6BD9-2341-F1416C298D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9845" y="3324516"/>
              <a:ext cx="1647888" cy="1666030"/>
            </a:xfrm>
            <a:prstGeom prst="rect">
              <a:avLst/>
            </a:prstGeom>
          </p:spPr>
        </p:pic>
        <p:pic>
          <p:nvPicPr>
            <p:cNvPr id="22" name="Afbeelding 21" descr="Afbeelding met wapen, boksbeugel, cirkel&#10;&#10;Automatisch gegenereerde beschrijving">
              <a:extLst>
                <a:ext uri="{FF2B5EF4-FFF2-40B4-BE49-F238E27FC236}">
                  <a16:creationId xmlns:a16="http://schemas.microsoft.com/office/drawing/2014/main" id="{6D090817-A44F-545F-5E54-B02905FE9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5444" y="3068490"/>
              <a:ext cx="2071866" cy="19225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959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ep 34"/>
          <p:cNvGrpSpPr/>
          <p:nvPr/>
        </p:nvGrpSpPr>
        <p:grpSpPr>
          <a:xfrm rot="60000">
            <a:off x="541861" y="2595254"/>
            <a:ext cx="7754636" cy="1966823"/>
            <a:chOff x="541861" y="2062800"/>
            <a:chExt cx="7754636" cy="1966823"/>
          </a:xfrm>
        </p:grpSpPr>
        <p:grpSp>
          <p:nvGrpSpPr>
            <p:cNvPr id="19" name="Groep 18"/>
            <p:cNvGrpSpPr/>
            <p:nvPr/>
          </p:nvGrpSpPr>
          <p:grpSpPr>
            <a:xfrm>
              <a:off x="541861" y="2062800"/>
              <a:ext cx="1564257" cy="1966823"/>
              <a:chOff x="1368724" y="2438400"/>
              <a:chExt cx="1564257" cy="1966823"/>
            </a:xfrm>
          </p:grpSpPr>
          <p:pic>
            <p:nvPicPr>
              <p:cNvPr id="6" name="Afbeelding 5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103" t="23731" r="21409" b="2731"/>
              <a:stretch/>
            </p:blipFill>
            <p:spPr>
              <a:xfrm>
                <a:off x="1368724" y="2438400"/>
                <a:ext cx="1564257" cy="1966823"/>
              </a:xfrm>
              <a:prstGeom prst="rect">
                <a:avLst/>
              </a:prstGeom>
            </p:spPr>
          </p:pic>
          <p:pic>
            <p:nvPicPr>
              <p:cNvPr id="7" name="Afbeelding 6"/>
              <p:cNvPicPr>
                <a:picLocks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58433" flipH="1" flipV="1">
                <a:off x="1538536" y="2971255"/>
                <a:ext cx="486836" cy="1120535"/>
              </a:xfrm>
              <a:prstGeom prst="rect">
                <a:avLst/>
              </a:prstGeom>
            </p:spPr>
          </p:pic>
        </p:grpSp>
        <p:grpSp>
          <p:nvGrpSpPr>
            <p:cNvPr id="20" name="Groep 19"/>
            <p:cNvGrpSpPr/>
            <p:nvPr/>
          </p:nvGrpSpPr>
          <p:grpSpPr>
            <a:xfrm>
              <a:off x="1821565" y="2062800"/>
              <a:ext cx="1564257" cy="1966823"/>
              <a:chOff x="1368724" y="2438400"/>
              <a:chExt cx="1564257" cy="1966823"/>
            </a:xfrm>
          </p:grpSpPr>
          <p:pic>
            <p:nvPicPr>
              <p:cNvPr id="21" name="Afbeelding 20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103" t="23731" r="21409" b="2731"/>
              <a:stretch/>
            </p:blipFill>
            <p:spPr>
              <a:xfrm>
                <a:off x="1368724" y="2438400"/>
                <a:ext cx="1564257" cy="1966823"/>
              </a:xfrm>
              <a:prstGeom prst="rect">
                <a:avLst/>
              </a:prstGeom>
            </p:spPr>
          </p:pic>
          <p:pic>
            <p:nvPicPr>
              <p:cNvPr id="22" name="Afbeelding 21"/>
              <p:cNvPicPr>
                <a:picLocks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58433" flipH="1" flipV="1">
                <a:off x="1538536" y="2971255"/>
                <a:ext cx="486836" cy="1120535"/>
              </a:xfrm>
              <a:prstGeom prst="rect">
                <a:avLst/>
              </a:prstGeom>
            </p:spPr>
          </p:pic>
        </p:grpSp>
        <p:grpSp>
          <p:nvGrpSpPr>
            <p:cNvPr id="23" name="Groep 22"/>
            <p:cNvGrpSpPr/>
            <p:nvPr/>
          </p:nvGrpSpPr>
          <p:grpSpPr>
            <a:xfrm>
              <a:off x="3049311" y="2062800"/>
              <a:ext cx="1564257" cy="1966823"/>
              <a:chOff x="1368724" y="2438400"/>
              <a:chExt cx="1564257" cy="1966823"/>
            </a:xfrm>
          </p:grpSpPr>
          <p:pic>
            <p:nvPicPr>
              <p:cNvPr id="24" name="Afbeelding 23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103" t="23731" r="21409" b="2731"/>
              <a:stretch/>
            </p:blipFill>
            <p:spPr>
              <a:xfrm>
                <a:off x="1368724" y="2438400"/>
                <a:ext cx="1564257" cy="1966823"/>
              </a:xfrm>
              <a:prstGeom prst="rect">
                <a:avLst/>
              </a:prstGeom>
            </p:spPr>
          </p:pic>
          <p:pic>
            <p:nvPicPr>
              <p:cNvPr id="25" name="Afbeelding 24"/>
              <p:cNvPicPr>
                <a:picLocks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58433" flipH="1" flipV="1">
                <a:off x="1538536" y="2971255"/>
                <a:ext cx="486836" cy="1120535"/>
              </a:xfrm>
              <a:prstGeom prst="rect">
                <a:avLst/>
              </a:prstGeom>
            </p:spPr>
          </p:pic>
        </p:grpSp>
        <p:grpSp>
          <p:nvGrpSpPr>
            <p:cNvPr id="26" name="Groep 25"/>
            <p:cNvGrpSpPr/>
            <p:nvPr/>
          </p:nvGrpSpPr>
          <p:grpSpPr>
            <a:xfrm>
              <a:off x="4211960" y="2062800"/>
              <a:ext cx="1564257" cy="1966823"/>
              <a:chOff x="1368724" y="2438400"/>
              <a:chExt cx="1564257" cy="1966823"/>
            </a:xfrm>
          </p:grpSpPr>
          <p:pic>
            <p:nvPicPr>
              <p:cNvPr id="27" name="Afbeelding 26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103" t="23731" r="21409" b="2731"/>
              <a:stretch/>
            </p:blipFill>
            <p:spPr>
              <a:xfrm>
                <a:off x="1368724" y="2438400"/>
                <a:ext cx="1564257" cy="1966823"/>
              </a:xfrm>
              <a:prstGeom prst="rect">
                <a:avLst/>
              </a:prstGeom>
            </p:spPr>
          </p:pic>
          <p:pic>
            <p:nvPicPr>
              <p:cNvPr id="28" name="Afbeelding 27"/>
              <p:cNvPicPr>
                <a:picLocks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58433" flipH="1" flipV="1">
                <a:off x="1538536" y="2971255"/>
                <a:ext cx="486836" cy="1120535"/>
              </a:xfrm>
              <a:prstGeom prst="rect">
                <a:avLst/>
              </a:prstGeom>
            </p:spPr>
          </p:pic>
        </p:grpSp>
        <p:grpSp>
          <p:nvGrpSpPr>
            <p:cNvPr id="29" name="Groep 28"/>
            <p:cNvGrpSpPr/>
            <p:nvPr/>
          </p:nvGrpSpPr>
          <p:grpSpPr>
            <a:xfrm>
              <a:off x="5473688" y="2062800"/>
              <a:ext cx="1564257" cy="1966823"/>
              <a:chOff x="1368724" y="2438400"/>
              <a:chExt cx="1564257" cy="1966823"/>
            </a:xfrm>
          </p:grpSpPr>
          <p:pic>
            <p:nvPicPr>
              <p:cNvPr id="30" name="Afbeelding 29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103" t="23731" r="21409" b="2731"/>
              <a:stretch/>
            </p:blipFill>
            <p:spPr>
              <a:xfrm>
                <a:off x="1368724" y="2438400"/>
                <a:ext cx="1564257" cy="1966823"/>
              </a:xfrm>
              <a:prstGeom prst="rect">
                <a:avLst/>
              </a:prstGeom>
            </p:spPr>
          </p:pic>
          <p:pic>
            <p:nvPicPr>
              <p:cNvPr id="31" name="Afbeelding 30"/>
              <p:cNvPicPr>
                <a:picLocks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58433" flipH="1" flipV="1">
                <a:off x="1538536" y="2971255"/>
                <a:ext cx="486836" cy="1120535"/>
              </a:xfrm>
              <a:prstGeom prst="rect">
                <a:avLst/>
              </a:prstGeom>
            </p:spPr>
          </p:pic>
        </p:grpSp>
        <p:grpSp>
          <p:nvGrpSpPr>
            <p:cNvPr id="32" name="Groep 31"/>
            <p:cNvGrpSpPr/>
            <p:nvPr/>
          </p:nvGrpSpPr>
          <p:grpSpPr>
            <a:xfrm>
              <a:off x="6732240" y="2062800"/>
              <a:ext cx="1564257" cy="1966823"/>
              <a:chOff x="1368724" y="2438400"/>
              <a:chExt cx="1564257" cy="1966823"/>
            </a:xfrm>
          </p:grpSpPr>
          <p:pic>
            <p:nvPicPr>
              <p:cNvPr id="33" name="Afbeelding 32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103" t="23731" r="21409" b="2731"/>
              <a:stretch/>
            </p:blipFill>
            <p:spPr>
              <a:xfrm>
                <a:off x="1368724" y="2438400"/>
                <a:ext cx="1564257" cy="1966823"/>
              </a:xfrm>
              <a:prstGeom prst="rect">
                <a:avLst/>
              </a:prstGeom>
            </p:spPr>
          </p:pic>
          <p:pic>
            <p:nvPicPr>
              <p:cNvPr id="34" name="Afbeelding 33"/>
              <p:cNvPicPr>
                <a:picLocks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58433" flipH="1" flipV="1">
                <a:off x="1538536" y="2971255"/>
                <a:ext cx="486836" cy="1120535"/>
              </a:xfrm>
              <a:prstGeom prst="rect">
                <a:avLst/>
              </a:prstGeom>
            </p:spPr>
          </p:pic>
        </p:grpSp>
      </p:grpSp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4" r="21587" b="2460"/>
          <a:stretch/>
        </p:blipFill>
        <p:spPr>
          <a:xfrm rot="60000">
            <a:off x="1821565" y="1907860"/>
            <a:ext cx="1566000" cy="2644502"/>
          </a:xfrm>
          <a:prstGeom prst="rect">
            <a:avLst/>
          </a:prstGeom>
        </p:spPr>
      </p:pic>
      <p:pic>
        <p:nvPicPr>
          <p:cNvPr id="36" name="Afbeelding 3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4" r="21587" b="2460"/>
          <a:stretch/>
        </p:blipFill>
        <p:spPr>
          <a:xfrm rot="60000">
            <a:off x="3039665" y="1929460"/>
            <a:ext cx="1566000" cy="2644502"/>
          </a:xfrm>
          <a:prstGeom prst="rect">
            <a:avLst/>
          </a:prstGeom>
        </p:spPr>
      </p:pic>
      <p:pic>
        <p:nvPicPr>
          <p:cNvPr id="37" name="Afbeelding 3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4" r="21587" b="2460"/>
          <a:stretch/>
        </p:blipFill>
        <p:spPr>
          <a:xfrm rot="60000">
            <a:off x="5471945" y="1972660"/>
            <a:ext cx="1566000" cy="2644502"/>
          </a:xfrm>
          <a:prstGeom prst="rect">
            <a:avLst/>
          </a:prstGeom>
        </p:spPr>
      </p:pic>
      <p:pic>
        <p:nvPicPr>
          <p:cNvPr id="38" name="Afbeelding 3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4" r="21587" b="2460"/>
          <a:stretch/>
        </p:blipFill>
        <p:spPr>
          <a:xfrm rot="60000">
            <a:off x="6753689" y="1994260"/>
            <a:ext cx="1566000" cy="2644502"/>
          </a:xfrm>
          <a:prstGeom prst="rect">
            <a:avLst/>
          </a:prstGeom>
        </p:spPr>
      </p:pic>
      <p:grpSp>
        <p:nvGrpSpPr>
          <p:cNvPr id="46" name="Groep 45"/>
          <p:cNvGrpSpPr/>
          <p:nvPr/>
        </p:nvGrpSpPr>
        <p:grpSpPr>
          <a:xfrm>
            <a:off x="3140949" y="5083910"/>
            <a:ext cx="2979505" cy="461665"/>
            <a:chOff x="696444" y="4500000"/>
            <a:chExt cx="2390434" cy="461665"/>
          </a:xfrm>
        </p:grpSpPr>
        <p:sp>
          <p:nvSpPr>
            <p:cNvPr id="43" name="Tekstvak 42"/>
            <p:cNvSpPr txBox="1"/>
            <p:nvPr/>
          </p:nvSpPr>
          <p:spPr>
            <a:xfrm>
              <a:off x="696444" y="4500000"/>
              <a:ext cx="11083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 voor</a:t>
              </a:r>
              <a:endPara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4" name="Tekstvak 43"/>
            <p:cNvSpPr txBox="1"/>
            <p:nvPr/>
          </p:nvSpPr>
          <p:spPr>
            <a:xfrm>
              <a:off x="1817658" y="4500000"/>
              <a:ext cx="1269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 tegen</a:t>
              </a:r>
              <a:endPara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45" name="Tekstvak 44"/>
          <p:cNvSpPr txBox="1"/>
          <p:nvPr/>
        </p:nvSpPr>
        <p:spPr>
          <a:xfrm>
            <a:off x="0" y="580526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doen wat </a:t>
            </a:r>
            <a:r>
              <a:rPr lang="nl-NL" sz="24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meerderheid </a:t>
            </a:r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wil.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49" name="Groep 48"/>
          <p:cNvGrpSpPr/>
          <p:nvPr/>
        </p:nvGrpSpPr>
        <p:grpSpPr>
          <a:xfrm>
            <a:off x="6714725" y="1005892"/>
            <a:ext cx="1776051" cy="974904"/>
            <a:chOff x="6714725" y="1005892"/>
            <a:chExt cx="1776051" cy="974904"/>
          </a:xfrm>
        </p:grpSpPr>
        <p:sp>
          <p:nvSpPr>
            <p:cNvPr id="47" name="Ovale toelichting 46"/>
            <p:cNvSpPr/>
            <p:nvPr/>
          </p:nvSpPr>
          <p:spPr>
            <a:xfrm>
              <a:off x="6737966" y="1005892"/>
              <a:ext cx="1752810" cy="974904"/>
            </a:xfrm>
            <a:prstGeom prst="wedgeEllipseCallout">
              <a:avLst>
                <a:gd name="adj1" fmla="val 87915"/>
                <a:gd name="adj2" fmla="val 52162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Tekstvak 47"/>
            <p:cNvSpPr txBox="1"/>
            <p:nvPr/>
          </p:nvSpPr>
          <p:spPr>
            <a:xfrm>
              <a:off x="6714725" y="1143855"/>
              <a:ext cx="1685973" cy="7481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lang="nl-NL" sz="2800" b="1" dirty="0"/>
                <a:t>Wie is </a:t>
              </a:r>
              <a:r>
                <a:rPr lang="nl-NL" sz="2800" b="1" i="1" dirty="0"/>
                <a:t>vóór</a:t>
              </a:r>
              <a:r>
                <a:rPr lang="nl-NL" sz="2800" b="1" dirty="0"/>
                <a:t>?</a:t>
              </a:r>
              <a:endParaRPr lang="en-US" sz="2800" b="1" dirty="0"/>
            </a:p>
          </p:txBody>
        </p:sp>
      </p:grpSp>
      <p:sp>
        <p:nvSpPr>
          <p:cNvPr id="5" name="Tekstvak 4">
            <a:extLst>
              <a:ext uri="{FF2B5EF4-FFF2-40B4-BE49-F238E27FC236}">
                <a16:creationId xmlns:a16="http://schemas.microsoft.com/office/drawing/2014/main" id="{F9AC9C35-74F8-BC74-395F-FA0AA33CD136}"/>
              </a:ext>
            </a:extLst>
          </p:cNvPr>
          <p:cNvSpPr txBox="1"/>
          <p:nvPr/>
        </p:nvSpPr>
        <p:spPr>
          <a:xfrm flipH="1">
            <a:off x="0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meeste stemmen gelden</a:t>
            </a:r>
          </a:p>
        </p:txBody>
      </p:sp>
    </p:spTree>
    <p:extLst>
      <p:ext uri="{BB962C8B-B14F-4D97-AF65-F5344CB8AC3E}">
        <p14:creationId xmlns:p14="http://schemas.microsoft.com/office/powerpoint/2010/main" val="179304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 3">
            <a:extLst>
              <a:ext uri="{FF2B5EF4-FFF2-40B4-BE49-F238E27FC236}">
                <a16:creationId xmlns:a16="http://schemas.microsoft.com/office/drawing/2014/main" id="{22076842-1202-8F65-29FE-0F07EE268498}"/>
              </a:ext>
            </a:extLst>
          </p:cNvPr>
          <p:cNvGrpSpPr/>
          <p:nvPr/>
        </p:nvGrpSpPr>
        <p:grpSpPr>
          <a:xfrm>
            <a:off x="6084140" y="2088000"/>
            <a:ext cx="2546718" cy="2546319"/>
            <a:chOff x="6084140" y="2088000"/>
            <a:chExt cx="2546718" cy="2546319"/>
          </a:xfrm>
        </p:grpSpPr>
        <p:grpSp>
          <p:nvGrpSpPr>
            <p:cNvPr id="14" name="Groep 13">
              <a:extLst>
                <a:ext uri="{FF2B5EF4-FFF2-40B4-BE49-F238E27FC236}">
                  <a16:creationId xmlns:a16="http://schemas.microsoft.com/office/drawing/2014/main" id="{E181F32A-6FC9-168F-189B-798D3482699B}"/>
                </a:ext>
              </a:extLst>
            </p:cNvPr>
            <p:cNvGrpSpPr/>
            <p:nvPr/>
          </p:nvGrpSpPr>
          <p:grpSpPr>
            <a:xfrm>
              <a:off x="6084140" y="2088000"/>
              <a:ext cx="2546718" cy="2546319"/>
              <a:chOff x="6084140" y="2088000"/>
              <a:chExt cx="2546718" cy="2546319"/>
            </a:xfrm>
          </p:grpSpPr>
          <p:sp>
            <p:nvSpPr>
              <p:cNvPr id="20" name="Rechthoek 19">
                <a:extLst>
                  <a:ext uri="{FF2B5EF4-FFF2-40B4-BE49-F238E27FC236}">
                    <a16:creationId xmlns:a16="http://schemas.microsoft.com/office/drawing/2014/main" id="{19CB105B-220E-F948-F515-45B9881AC987}"/>
                  </a:ext>
                </a:extLst>
              </p:cNvPr>
              <p:cNvSpPr/>
              <p:nvPr/>
            </p:nvSpPr>
            <p:spPr>
              <a:xfrm>
                <a:off x="6084539" y="2088000"/>
                <a:ext cx="2546319" cy="2546319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/>
              </a:p>
            </p:txBody>
          </p:sp>
          <p:sp>
            <p:nvSpPr>
              <p:cNvPr id="28" name="Tekstvak 27">
                <a:extLst>
                  <a:ext uri="{FF2B5EF4-FFF2-40B4-BE49-F238E27FC236}">
                    <a16:creationId xmlns:a16="http://schemas.microsoft.com/office/drawing/2014/main" id="{B77B181D-6325-A064-9498-23C19AEE0A25}"/>
                  </a:ext>
                </a:extLst>
              </p:cNvPr>
              <p:cNvSpPr txBox="1"/>
              <p:nvPr/>
            </p:nvSpPr>
            <p:spPr>
              <a:xfrm>
                <a:off x="6084140" y="4071173"/>
                <a:ext cx="254631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4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broodje aap</a:t>
                </a:r>
              </a:p>
            </p:txBody>
          </p:sp>
        </p:grpSp>
        <p:pic>
          <p:nvPicPr>
            <p:cNvPr id="26" name="Afbeelding 25" descr="Afbeelding met clipart, emoticon, illustratie, tekenfilm&#10;&#10;Automatisch gegenereerde beschrijving">
              <a:extLst>
                <a:ext uri="{FF2B5EF4-FFF2-40B4-BE49-F238E27FC236}">
                  <a16:creationId xmlns:a16="http://schemas.microsoft.com/office/drawing/2014/main" id="{9981B865-D1C9-68AF-5AEA-7A1980F65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443" y="2156431"/>
              <a:ext cx="2283711" cy="2045950"/>
            </a:xfrm>
            <a:prstGeom prst="rect">
              <a:avLst/>
            </a:prstGeom>
          </p:spPr>
        </p:pic>
      </p:grpSp>
      <p:grpSp>
        <p:nvGrpSpPr>
          <p:cNvPr id="3" name="Groep 2">
            <a:extLst>
              <a:ext uri="{FF2B5EF4-FFF2-40B4-BE49-F238E27FC236}">
                <a16:creationId xmlns:a16="http://schemas.microsoft.com/office/drawing/2014/main" id="{74FC0345-5978-FDEA-0B85-D0964C20DAEE}"/>
              </a:ext>
            </a:extLst>
          </p:cNvPr>
          <p:cNvGrpSpPr/>
          <p:nvPr/>
        </p:nvGrpSpPr>
        <p:grpSpPr>
          <a:xfrm>
            <a:off x="3220458" y="2088000"/>
            <a:ext cx="2566260" cy="2546319"/>
            <a:chOff x="3220458" y="2088000"/>
            <a:chExt cx="2566260" cy="2546319"/>
          </a:xfrm>
        </p:grpSpPr>
        <p:grpSp>
          <p:nvGrpSpPr>
            <p:cNvPr id="32" name="Groep 31">
              <a:extLst>
                <a:ext uri="{FF2B5EF4-FFF2-40B4-BE49-F238E27FC236}">
                  <a16:creationId xmlns:a16="http://schemas.microsoft.com/office/drawing/2014/main" id="{EACA9D16-0FE6-1264-C8FA-82D15DD7E5CB}"/>
                </a:ext>
              </a:extLst>
            </p:cNvPr>
            <p:cNvGrpSpPr/>
            <p:nvPr/>
          </p:nvGrpSpPr>
          <p:grpSpPr>
            <a:xfrm>
              <a:off x="3240000" y="2088000"/>
              <a:ext cx="2546718" cy="2546319"/>
              <a:chOff x="4565781" y="1054334"/>
              <a:chExt cx="2700423" cy="2700000"/>
            </a:xfrm>
          </p:grpSpPr>
          <p:sp>
            <p:nvSpPr>
              <p:cNvPr id="19" name="Rechthoek 18">
                <a:extLst>
                  <a:ext uri="{FF2B5EF4-FFF2-40B4-BE49-F238E27FC236}">
                    <a16:creationId xmlns:a16="http://schemas.microsoft.com/office/drawing/2014/main" id="{0A92B9B5-835E-A1F0-4B86-0C32BAA19E7F}"/>
                  </a:ext>
                </a:extLst>
              </p:cNvPr>
              <p:cNvSpPr/>
              <p:nvPr/>
            </p:nvSpPr>
            <p:spPr>
              <a:xfrm>
                <a:off x="4566204" y="1054334"/>
                <a:ext cx="2700000" cy="27000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solidFill>
                    <a:srgbClr val="FFC000"/>
                  </a:solidFill>
                </a:endParaRPr>
              </a:p>
            </p:txBody>
          </p:sp>
          <p:sp>
            <p:nvSpPr>
              <p:cNvPr id="29" name="Tekstvak 28">
                <a:extLst>
                  <a:ext uri="{FF2B5EF4-FFF2-40B4-BE49-F238E27FC236}">
                    <a16:creationId xmlns:a16="http://schemas.microsoft.com/office/drawing/2014/main" id="{015D0D4D-763C-C973-3777-E4B7B3532A34}"/>
                  </a:ext>
                </a:extLst>
              </p:cNvPr>
              <p:cNvSpPr txBox="1"/>
              <p:nvPr/>
            </p:nvSpPr>
            <p:spPr>
              <a:xfrm>
                <a:off x="4565781" y="3160800"/>
                <a:ext cx="2661056" cy="4895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400" b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vooroordeel</a:t>
                </a:r>
              </a:p>
            </p:txBody>
          </p:sp>
        </p:grpSp>
        <p:pic>
          <p:nvPicPr>
            <p:cNvPr id="24" name="Afbeelding 23" descr="Afbeelding met brillen, bril, zonnebril&#10;&#10;Automatisch gegenereerde beschrijving">
              <a:extLst>
                <a:ext uri="{FF2B5EF4-FFF2-40B4-BE49-F238E27FC236}">
                  <a16:creationId xmlns:a16="http://schemas.microsoft.com/office/drawing/2014/main" id="{D44C5530-15DC-1C5F-F2B1-3C892B372B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0458" y="2356033"/>
              <a:ext cx="2470119" cy="1646746"/>
            </a:xfrm>
            <a:prstGeom prst="rect">
              <a:avLst/>
            </a:prstGeom>
          </p:spPr>
        </p:pic>
      </p:grpSp>
      <p:grpSp>
        <p:nvGrpSpPr>
          <p:cNvPr id="2" name="Groep 1">
            <a:extLst>
              <a:ext uri="{FF2B5EF4-FFF2-40B4-BE49-F238E27FC236}">
                <a16:creationId xmlns:a16="http://schemas.microsoft.com/office/drawing/2014/main" id="{D2F3BDB2-A644-1637-AF25-DC4D85C01F49}"/>
              </a:ext>
            </a:extLst>
          </p:cNvPr>
          <p:cNvGrpSpPr/>
          <p:nvPr/>
        </p:nvGrpSpPr>
        <p:grpSpPr>
          <a:xfrm>
            <a:off x="396000" y="2087836"/>
            <a:ext cx="2546319" cy="2546319"/>
            <a:chOff x="396000" y="2087836"/>
            <a:chExt cx="2546319" cy="2546319"/>
          </a:xfrm>
        </p:grpSpPr>
        <p:grpSp>
          <p:nvGrpSpPr>
            <p:cNvPr id="31" name="Groep 30">
              <a:extLst>
                <a:ext uri="{FF2B5EF4-FFF2-40B4-BE49-F238E27FC236}">
                  <a16:creationId xmlns:a16="http://schemas.microsoft.com/office/drawing/2014/main" id="{7294EAEF-2BA2-0B50-B670-3088652DBC98}"/>
                </a:ext>
              </a:extLst>
            </p:cNvPr>
            <p:cNvGrpSpPr/>
            <p:nvPr/>
          </p:nvGrpSpPr>
          <p:grpSpPr>
            <a:xfrm>
              <a:off x="396000" y="2087836"/>
              <a:ext cx="2546319" cy="2546319"/>
              <a:chOff x="1706115" y="1065092"/>
              <a:chExt cx="2700000" cy="2700000"/>
            </a:xfrm>
          </p:grpSpPr>
          <p:sp>
            <p:nvSpPr>
              <p:cNvPr id="18" name="Rechthoek 17">
                <a:extLst>
                  <a:ext uri="{FF2B5EF4-FFF2-40B4-BE49-F238E27FC236}">
                    <a16:creationId xmlns:a16="http://schemas.microsoft.com/office/drawing/2014/main" id="{E7ED0F01-D95D-6743-E2D9-47A95E49FAEA}"/>
                  </a:ext>
                </a:extLst>
              </p:cNvPr>
              <p:cNvSpPr/>
              <p:nvPr/>
            </p:nvSpPr>
            <p:spPr>
              <a:xfrm>
                <a:off x="1706115" y="1065092"/>
                <a:ext cx="2700000" cy="2700000"/>
              </a:xfrm>
              <a:prstGeom prst="rect">
                <a:avLst/>
              </a:prstGeom>
              <a:solidFill>
                <a:srgbClr val="EB1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/>
              </a:p>
            </p:txBody>
          </p:sp>
          <p:sp>
            <p:nvSpPr>
              <p:cNvPr id="27" name="Tekstvak 26">
                <a:extLst>
                  <a:ext uri="{FF2B5EF4-FFF2-40B4-BE49-F238E27FC236}">
                    <a16:creationId xmlns:a16="http://schemas.microsoft.com/office/drawing/2014/main" id="{9D06E9D0-F4D5-E862-A2CD-5282B2BAC477}"/>
                  </a:ext>
                </a:extLst>
              </p:cNvPr>
              <p:cNvSpPr txBox="1"/>
              <p:nvPr/>
            </p:nvSpPr>
            <p:spPr>
              <a:xfrm>
                <a:off x="1802514" y="3161056"/>
                <a:ext cx="1166178" cy="4895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24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feit</a:t>
                </a:r>
              </a:p>
            </p:txBody>
          </p:sp>
        </p:grpSp>
        <p:pic>
          <p:nvPicPr>
            <p:cNvPr id="17" name="Afbeelding 16" descr="Afbeelding met cirkel, tekening, Graphics, schets&#10;&#10;Automatisch gegenereerde beschrijving">
              <a:extLst>
                <a:ext uri="{FF2B5EF4-FFF2-40B4-BE49-F238E27FC236}">
                  <a16:creationId xmlns:a16="http://schemas.microsoft.com/office/drawing/2014/main" id="{C7329BFA-93AA-47BD-AC38-F7690518F6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758" y="2249382"/>
              <a:ext cx="2244068" cy="2316196"/>
            </a:xfrm>
            <a:prstGeom prst="rect">
              <a:avLst/>
            </a:prstGeom>
          </p:spPr>
        </p:pic>
      </p:grpSp>
      <p:sp>
        <p:nvSpPr>
          <p:cNvPr id="35" name="Tekstvak 34">
            <a:extLst>
              <a:ext uri="{FF2B5EF4-FFF2-40B4-BE49-F238E27FC236}">
                <a16:creationId xmlns:a16="http://schemas.microsoft.com/office/drawing/2014/main" id="{CDF86032-47BB-73A5-29AE-6F4188F6A59A}"/>
              </a:ext>
            </a:extLst>
          </p:cNvPr>
          <p:cNvSpPr txBox="1"/>
          <p:nvPr/>
        </p:nvSpPr>
        <p:spPr>
          <a:xfrm flipH="1">
            <a:off x="-58443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Meningen, waar komen ze vandaan?</a:t>
            </a:r>
          </a:p>
        </p:txBody>
      </p:sp>
    </p:spTree>
    <p:extLst>
      <p:ext uri="{BB962C8B-B14F-4D97-AF65-F5344CB8AC3E}">
        <p14:creationId xmlns:p14="http://schemas.microsoft.com/office/powerpoint/2010/main" val="9965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kstvak 34">
            <a:extLst>
              <a:ext uri="{FF2B5EF4-FFF2-40B4-BE49-F238E27FC236}">
                <a16:creationId xmlns:a16="http://schemas.microsoft.com/office/drawing/2014/main" id="{CDF86032-47BB-73A5-29AE-6F4188F6A59A}"/>
              </a:ext>
            </a:extLst>
          </p:cNvPr>
          <p:cNvSpPr txBox="1"/>
          <p:nvPr/>
        </p:nvSpPr>
        <p:spPr>
          <a:xfrm flipH="1">
            <a:off x="0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Meningen kunnen verschillen</a:t>
            </a:r>
          </a:p>
        </p:txBody>
      </p:sp>
      <p:pic>
        <p:nvPicPr>
          <p:cNvPr id="15" name="Afbeelding 14" descr="Afbeelding met hoofdtooi, kleding, helm, Persoonlijke beschermmiddelen&#10;&#10;Automatisch gegenereerde beschrijving">
            <a:extLst>
              <a:ext uri="{FF2B5EF4-FFF2-40B4-BE49-F238E27FC236}">
                <a16:creationId xmlns:a16="http://schemas.microsoft.com/office/drawing/2014/main" id="{8239B15A-39CE-FEA6-0CD2-A8B2ABC5C4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9" t="5535" r="9785" b="6471"/>
          <a:stretch/>
        </p:blipFill>
        <p:spPr>
          <a:xfrm>
            <a:off x="246047" y="1195422"/>
            <a:ext cx="3132499" cy="2127564"/>
          </a:xfrm>
          <a:prstGeom prst="rect">
            <a:avLst/>
          </a:prstGeom>
        </p:spPr>
      </p:pic>
      <p:pic>
        <p:nvPicPr>
          <p:cNvPr id="24" name="Afbeelding 23" descr="Afbeelding met gadget, Mobiele telefoon, schermopname, smartphone&#10;&#10;Automatisch gegenereerde beschrijving">
            <a:extLst>
              <a:ext uri="{FF2B5EF4-FFF2-40B4-BE49-F238E27FC236}">
                <a16:creationId xmlns:a16="http://schemas.microsoft.com/office/drawing/2014/main" id="{A17EE1AF-9E6F-379C-484B-BF43FECDDA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4" t="6813" r="7265" b="8230"/>
          <a:stretch/>
        </p:blipFill>
        <p:spPr>
          <a:xfrm>
            <a:off x="5991790" y="1043723"/>
            <a:ext cx="2906163" cy="2841791"/>
          </a:xfrm>
          <a:prstGeom prst="rect">
            <a:avLst/>
          </a:prstGeom>
        </p:spPr>
      </p:pic>
      <p:pic>
        <p:nvPicPr>
          <p:cNvPr id="17" name="Afbeelding 16" descr="Afbeelding met gerecht, barbecue, voedsel, Grillen&#10;&#10;Automatisch gegenereerde beschrijving">
            <a:extLst>
              <a:ext uri="{FF2B5EF4-FFF2-40B4-BE49-F238E27FC236}">
                <a16:creationId xmlns:a16="http://schemas.microsoft.com/office/drawing/2014/main" id="{ED30E169-3C26-F20A-A195-FB1BFBD4E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5882" r="7738" b="6813"/>
          <a:stretch/>
        </p:blipFill>
        <p:spPr>
          <a:xfrm>
            <a:off x="3092918" y="3156432"/>
            <a:ext cx="3132499" cy="3223618"/>
          </a:xfrm>
          <a:prstGeom prst="rect">
            <a:avLst/>
          </a:prstGeom>
        </p:spPr>
      </p:pic>
      <p:grpSp>
        <p:nvGrpSpPr>
          <p:cNvPr id="34" name="Groep 33">
            <a:extLst>
              <a:ext uri="{FF2B5EF4-FFF2-40B4-BE49-F238E27FC236}">
                <a16:creationId xmlns:a16="http://schemas.microsoft.com/office/drawing/2014/main" id="{67810D18-F8D5-C961-7E9F-A1C45D8AFB86}"/>
              </a:ext>
            </a:extLst>
          </p:cNvPr>
          <p:cNvGrpSpPr/>
          <p:nvPr/>
        </p:nvGrpSpPr>
        <p:grpSpPr>
          <a:xfrm>
            <a:off x="486682" y="3429000"/>
            <a:ext cx="2425867" cy="1091118"/>
            <a:chOff x="293557" y="3840554"/>
            <a:chExt cx="2425867" cy="1091118"/>
          </a:xfrm>
        </p:grpSpPr>
        <p:pic>
          <p:nvPicPr>
            <p:cNvPr id="26" name="Afbeelding 25" descr="Afbeelding met clipart, tekenfilm&#10;&#10;Automatisch gegenereerde beschrijving">
              <a:extLst>
                <a:ext uri="{FF2B5EF4-FFF2-40B4-BE49-F238E27FC236}">
                  <a16:creationId xmlns:a16="http://schemas.microsoft.com/office/drawing/2014/main" id="{6307587F-F37A-284E-0C55-498DCEBCB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1286269" y="3840554"/>
              <a:ext cx="1433155" cy="1056163"/>
            </a:xfrm>
            <a:prstGeom prst="rect">
              <a:avLst/>
            </a:prstGeom>
          </p:spPr>
        </p:pic>
        <p:pic>
          <p:nvPicPr>
            <p:cNvPr id="33" name="Afbeelding 32" descr="Afbeelding met clipart, tekenfilm&#10;&#10;Automatisch gegenereerde beschrijving">
              <a:extLst>
                <a:ext uri="{FF2B5EF4-FFF2-40B4-BE49-F238E27FC236}">
                  <a16:creationId xmlns:a16="http://schemas.microsoft.com/office/drawing/2014/main" id="{4E0B67DD-4D30-F68C-0A10-ED007762E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557" y="3875509"/>
              <a:ext cx="1433155" cy="1056163"/>
            </a:xfrm>
            <a:prstGeom prst="rect">
              <a:avLst/>
            </a:prstGeom>
          </p:spPr>
        </p:pic>
      </p:grpSp>
      <p:grpSp>
        <p:nvGrpSpPr>
          <p:cNvPr id="36" name="Groep 35">
            <a:extLst>
              <a:ext uri="{FF2B5EF4-FFF2-40B4-BE49-F238E27FC236}">
                <a16:creationId xmlns:a16="http://schemas.microsoft.com/office/drawing/2014/main" id="{D4799181-1EF2-A743-70F5-B198FB31D09C}"/>
              </a:ext>
            </a:extLst>
          </p:cNvPr>
          <p:cNvGrpSpPr/>
          <p:nvPr/>
        </p:nvGrpSpPr>
        <p:grpSpPr>
          <a:xfrm>
            <a:off x="3650735" y="1279764"/>
            <a:ext cx="2425867" cy="1091118"/>
            <a:chOff x="293557" y="3840554"/>
            <a:chExt cx="2425867" cy="1091118"/>
          </a:xfrm>
        </p:grpSpPr>
        <p:pic>
          <p:nvPicPr>
            <p:cNvPr id="37" name="Afbeelding 36" descr="Afbeelding met clipart, tekenfilm&#10;&#10;Automatisch gegenereerde beschrijving">
              <a:extLst>
                <a:ext uri="{FF2B5EF4-FFF2-40B4-BE49-F238E27FC236}">
                  <a16:creationId xmlns:a16="http://schemas.microsoft.com/office/drawing/2014/main" id="{E54BD4A0-D05B-417A-CFF5-7D9CDE732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1286269" y="3840554"/>
              <a:ext cx="1433155" cy="1056163"/>
            </a:xfrm>
            <a:prstGeom prst="rect">
              <a:avLst/>
            </a:prstGeom>
          </p:spPr>
        </p:pic>
        <p:pic>
          <p:nvPicPr>
            <p:cNvPr id="38" name="Afbeelding 37" descr="Afbeelding met clipart, tekenfilm&#10;&#10;Automatisch gegenereerde beschrijving">
              <a:extLst>
                <a:ext uri="{FF2B5EF4-FFF2-40B4-BE49-F238E27FC236}">
                  <a16:creationId xmlns:a16="http://schemas.microsoft.com/office/drawing/2014/main" id="{14084A27-6525-35A2-5C8A-3D309B7A9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557" y="3875509"/>
              <a:ext cx="1433155" cy="1056163"/>
            </a:xfrm>
            <a:prstGeom prst="rect">
              <a:avLst/>
            </a:prstGeom>
          </p:spPr>
        </p:pic>
      </p:grpSp>
      <p:grpSp>
        <p:nvGrpSpPr>
          <p:cNvPr id="39" name="Groep 38">
            <a:extLst>
              <a:ext uri="{FF2B5EF4-FFF2-40B4-BE49-F238E27FC236}">
                <a16:creationId xmlns:a16="http://schemas.microsoft.com/office/drawing/2014/main" id="{4778973A-950B-7F05-3945-A1EB5560A6DB}"/>
              </a:ext>
            </a:extLst>
          </p:cNvPr>
          <p:cNvGrpSpPr/>
          <p:nvPr/>
        </p:nvGrpSpPr>
        <p:grpSpPr>
          <a:xfrm>
            <a:off x="6076602" y="5288932"/>
            <a:ext cx="2425867" cy="1091118"/>
            <a:chOff x="293557" y="3840554"/>
            <a:chExt cx="2425867" cy="1091118"/>
          </a:xfrm>
        </p:grpSpPr>
        <p:pic>
          <p:nvPicPr>
            <p:cNvPr id="40" name="Afbeelding 39" descr="Afbeelding met clipart, tekenfilm&#10;&#10;Automatisch gegenereerde beschrijving">
              <a:extLst>
                <a:ext uri="{FF2B5EF4-FFF2-40B4-BE49-F238E27FC236}">
                  <a16:creationId xmlns:a16="http://schemas.microsoft.com/office/drawing/2014/main" id="{29395D74-48D6-A8CF-C3FC-271CE3122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1286269" y="3840554"/>
              <a:ext cx="1433155" cy="1056163"/>
            </a:xfrm>
            <a:prstGeom prst="rect">
              <a:avLst/>
            </a:prstGeom>
          </p:spPr>
        </p:pic>
        <p:pic>
          <p:nvPicPr>
            <p:cNvPr id="41" name="Afbeelding 40" descr="Afbeelding met clipart, tekenfilm&#10;&#10;Automatisch gegenereerde beschrijving">
              <a:extLst>
                <a:ext uri="{FF2B5EF4-FFF2-40B4-BE49-F238E27FC236}">
                  <a16:creationId xmlns:a16="http://schemas.microsoft.com/office/drawing/2014/main" id="{9C82C52C-B814-0091-40BF-9CF751382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557" y="3875509"/>
              <a:ext cx="1433155" cy="10561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8836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1777</TotalTime>
  <Words>549</Words>
  <Application>Microsoft Office PowerPoint</Application>
  <PresentationFormat>Diavoorstelling (4:3)</PresentationFormat>
  <Paragraphs>152</Paragraphs>
  <Slides>54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54</vt:i4>
      </vt:variant>
    </vt:vector>
  </HeadingPairs>
  <TitlesOfParts>
    <vt:vector size="59" baseType="lpstr">
      <vt:lpstr>Arial</vt:lpstr>
      <vt:lpstr>Calibri</vt:lpstr>
      <vt:lpstr>Calibri Light</vt:lpstr>
      <vt:lpstr>Verdana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Arne Starink</dc:creator>
  <cp:lastModifiedBy>Arne Starink</cp:lastModifiedBy>
  <cp:revision>23</cp:revision>
  <dcterms:created xsi:type="dcterms:W3CDTF">2023-04-12T08:54:08Z</dcterms:created>
  <dcterms:modified xsi:type="dcterms:W3CDTF">2024-03-23T12:58:34Z</dcterms:modified>
</cp:coreProperties>
</file>